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3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4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5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61" r:id="rId4"/>
    <p:sldId id="271" r:id="rId5"/>
    <p:sldId id="264" r:id="rId6"/>
    <p:sldId id="267" r:id="rId7"/>
    <p:sldId id="268" r:id="rId8"/>
    <p:sldId id="272" r:id="rId9"/>
    <p:sldId id="273" r:id="rId10"/>
    <p:sldId id="274" r:id="rId11"/>
    <p:sldId id="286" r:id="rId12"/>
    <p:sldId id="287" r:id="rId13"/>
    <p:sldId id="260" r:id="rId14"/>
    <p:sldId id="284" r:id="rId15"/>
    <p:sldId id="269" r:id="rId16"/>
    <p:sldId id="276" r:id="rId17"/>
    <p:sldId id="312" r:id="rId18"/>
    <p:sldId id="278" r:id="rId19"/>
    <p:sldId id="279" r:id="rId20"/>
    <p:sldId id="280" r:id="rId21"/>
    <p:sldId id="318" r:id="rId22"/>
    <p:sldId id="317" r:id="rId23"/>
    <p:sldId id="281" r:id="rId24"/>
    <p:sldId id="288" r:id="rId25"/>
    <p:sldId id="282" r:id="rId26"/>
    <p:sldId id="289" r:id="rId27"/>
    <p:sldId id="319" r:id="rId28"/>
    <p:sldId id="291" r:id="rId29"/>
    <p:sldId id="306" r:id="rId30"/>
    <p:sldId id="307" r:id="rId31"/>
    <p:sldId id="293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16" r:id="rId44"/>
  </p:sldIdLst>
  <p:sldSz cx="12192000" cy="6858000"/>
  <p:notesSz cx="6858000" cy="9144000"/>
  <p:defaultTextStyle>
    <a:defPPr rtl="0">
      <a:defRPr lang="sr-Latn-C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675F5E-4F8F-03C0-87CE-6CE4CB67A4D8}" name="Danijela Latkovic Posedi" initials="DP" userId="049248615ed853d3" providerId="Windows Live"/>
  <p188:author id="{F5C5396F-CD35-E9D5-6163-1BCF64529065}" name="Guest User" initials="GU" userId="7333321bd27a9793" providerId="Windows Live"/>
  <p188:author id="{40B85B8E-6929-3609-CCF9-31A674C50CDA}" name="Gala Posedi" initials="GP" userId="3f2474bd5d511a91" providerId="Windows Live"/>
  <p188:author id="{2CFD0CE6-C273-ABC5-ACFF-D29D956B9480}" name="Korisnik sa statusom gosta" initials="Kg" userId="Korisnik sa statusom gost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B050"/>
    <a:srgbClr val="AD8514"/>
    <a:srgbClr val="813A29"/>
    <a:srgbClr val="6C0D09"/>
    <a:srgbClr val="E4B04B"/>
    <a:srgbClr val="ECEBE9"/>
    <a:srgbClr val="9DC3E6"/>
    <a:srgbClr val="A8D08E"/>
    <a:srgbClr val="F4B184"/>
    <a:srgbClr val="FB9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05D33-6C52-48FA-916C-33F7107CAF18}" v="4" dt="2024-04-03T19:39:01.908"/>
    <p1510:client id="{5AF4E482-B84D-48E6-9FC7-F92A90227827}" v="512" dt="2024-04-03T15:08:09.052"/>
    <p1510:client id="{5C8E6DBC-7D26-4D2A-A462-6AE74D44F853}" v="39" dt="2024-04-03T13:45:39.808"/>
    <p1510:client id="{91C1E179-5D07-40DA-A7ED-B4501CFAEEA2}" v="8" dt="2024-04-03T11:09:25.874"/>
    <p1510:client id="{A20E5AFC-A551-4BB4-BD78-8D9FF63C36AC}" v="15" dt="2024-04-02T21:30:27.593"/>
    <p1510:client id="{C7127ED9-F33B-4FAF-886A-FDAB4B4F2ED8}" v="418" dt="2024-04-02T22:38:27.710"/>
    <p1510:client id="{EDE8E4DC-3B46-4D1C-854E-93AF8EC3097A}" v="477" dt="2024-04-02T13:56:36.222"/>
    <p1510:client id="{F70D9D80-2ECA-480D-AD21-F2A72F296220}" v="173" dt="2024-04-02T21:10:23.512"/>
    <p1510:client id="{F83A147B-1359-4A7B-86F6-EC6E60DE1EC1}" v="6" dt="2024-04-03T19:40:36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Umereni stil 2 – Naglašav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vetli stil 2 – Naglašavanj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Srednji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Umereni stil 1 – Naglašavanj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Svetli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AD5EB-B708-4FAC-A1FB-53A7CE4BD85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E89FE-95C5-4BEC-81C9-6278B5E17F20}">
      <dgm:prSet/>
      <dgm:spPr/>
      <dgm:t>
        <a:bodyPr/>
        <a:lstStyle/>
        <a:p>
          <a:pPr rtl="0"/>
          <a:r>
            <a:rPr lang="sr-Latn-RS" b="0" i="0" u="sng">
              <a:solidFill>
                <a:schemeClr val="bg1"/>
              </a:solidFill>
              <a:latin typeface="Garamond"/>
            </a:rPr>
            <a:t>KORACI:</a:t>
          </a:r>
        </a:p>
      </dgm:t>
    </dgm:pt>
    <dgm:pt modelId="{6B6E6C31-ABD5-43E1-BDAA-459BECE324BA}" type="parTrans" cxnId="{E8EF6547-E39F-4B74-AA20-46CA7F4AA7D0}">
      <dgm:prSet/>
      <dgm:spPr/>
      <dgm:t>
        <a:bodyPr/>
        <a:lstStyle/>
        <a:p>
          <a:endParaRPr lang="en-US"/>
        </a:p>
      </dgm:t>
    </dgm:pt>
    <dgm:pt modelId="{54F3EC44-7B86-4EDC-9342-4D0D9EC5E1C3}" type="sibTrans" cxnId="{E8EF6547-E39F-4B74-AA20-46CA7F4AA7D0}">
      <dgm:prSet/>
      <dgm:spPr/>
      <dgm:t>
        <a:bodyPr/>
        <a:lstStyle/>
        <a:p>
          <a:endParaRPr lang="en-US"/>
        </a:p>
      </dgm:t>
    </dgm:pt>
    <dgm:pt modelId="{5E203B64-E940-4AB7-9E31-211B09A6DB73}">
      <dgm:prSet/>
      <dgm:spPr/>
      <dgm:t>
        <a:bodyPr/>
        <a:lstStyle/>
        <a:p>
          <a:r>
            <a:rPr lang="sr-Latn-RS">
              <a:solidFill>
                <a:schemeClr val="tx2">
                  <a:lumMod val="75000"/>
                </a:schemeClr>
              </a:solidFill>
              <a:latin typeface="Garamond"/>
            </a:rPr>
            <a:t>PRIKUPLJANJE PODATAKA</a:t>
          </a:r>
          <a:endParaRPr lang="en-US">
            <a:solidFill>
              <a:schemeClr val="tx2">
                <a:lumMod val="75000"/>
              </a:schemeClr>
            </a:solidFill>
            <a:latin typeface="Garamond"/>
          </a:endParaRPr>
        </a:p>
      </dgm:t>
    </dgm:pt>
    <dgm:pt modelId="{C6A7403A-32D8-4B96-8D08-7FC40CD1293A}" type="parTrans" cxnId="{CD4BD4F4-404C-4CDA-B56B-C3E51E561926}">
      <dgm:prSet/>
      <dgm:spPr/>
      <dgm:t>
        <a:bodyPr/>
        <a:lstStyle/>
        <a:p>
          <a:endParaRPr lang="en-US"/>
        </a:p>
      </dgm:t>
    </dgm:pt>
    <dgm:pt modelId="{A2FB0C3D-F0F0-4790-A1EA-AF3DBF3A815B}" type="sibTrans" cxnId="{CD4BD4F4-404C-4CDA-B56B-C3E51E561926}">
      <dgm:prSet/>
      <dgm:spPr/>
      <dgm:t>
        <a:bodyPr/>
        <a:lstStyle/>
        <a:p>
          <a:endParaRPr lang="en-US"/>
        </a:p>
      </dgm:t>
    </dgm:pt>
    <dgm:pt modelId="{499EA511-66BC-487F-A3F8-AA0D302B441C}">
      <dgm:prSet/>
      <dgm:spPr/>
      <dgm:t>
        <a:bodyPr/>
        <a:lstStyle/>
        <a:p>
          <a:r>
            <a:rPr lang="sr-Latn-RS">
              <a:solidFill>
                <a:schemeClr val="accent6">
                  <a:lumMod val="75000"/>
                </a:schemeClr>
              </a:solidFill>
              <a:latin typeface="Garamond"/>
            </a:rPr>
            <a:t>OBRADA PODATAKA</a:t>
          </a:r>
          <a:endParaRPr lang="en-US">
            <a:solidFill>
              <a:schemeClr val="accent6">
                <a:lumMod val="75000"/>
              </a:schemeClr>
            </a:solidFill>
            <a:latin typeface="Garamond"/>
          </a:endParaRPr>
        </a:p>
      </dgm:t>
    </dgm:pt>
    <dgm:pt modelId="{C35DDD0A-98F5-4900-9514-66AE669FE988}" type="parTrans" cxnId="{01CF3FD4-682E-4C96-8554-1754982ABC8C}">
      <dgm:prSet/>
      <dgm:spPr/>
      <dgm:t>
        <a:bodyPr/>
        <a:lstStyle/>
        <a:p>
          <a:endParaRPr lang="en-US"/>
        </a:p>
      </dgm:t>
    </dgm:pt>
    <dgm:pt modelId="{725B34C2-B0A0-465E-A6DD-52CB587C849A}" type="sibTrans" cxnId="{01CF3FD4-682E-4C96-8554-1754982ABC8C}">
      <dgm:prSet/>
      <dgm:spPr/>
      <dgm:t>
        <a:bodyPr/>
        <a:lstStyle/>
        <a:p>
          <a:endParaRPr lang="en-US"/>
        </a:p>
      </dgm:t>
    </dgm:pt>
    <dgm:pt modelId="{4BDF7670-D475-49B8-80C5-2A253FF182A4}">
      <dgm:prSet/>
      <dgm:spPr/>
      <dgm:t>
        <a:bodyPr/>
        <a:lstStyle/>
        <a:p>
          <a:r>
            <a:rPr lang="sr-Latn-RS">
              <a:solidFill>
                <a:schemeClr val="accent5">
                  <a:lumMod val="75000"/>
                </a:schemeClr>
              </a:solidFill>
              <a:latin typeface="Garamond"/>
            </a:rPr>
            <a:t>IZBOR ALGORITAMA</a:t>
          </a:r>
          <a:r>
            <a:rPr lang="sr-Latn-RS">
              <a:latin typeface="Garamond"/>
            </a:rPr>
            <a:t> </a:t>
          </a:r>
          <a:r>
            <a:rPr lang="sr-Latn-RS">
              <a:solidFill>
                <a:schemeClr val="bg1">
                  <a:lumMod val="50000"/>
                </a:schemeClr>
              </a:solidFill>
              <a:latin typeface="Garamond"/>
            </a:rPr>
            <a:t>(filtriranje na osnovu sadržaja, </a:t>
          </a:r>
          <a:r>
            <a:rPr lang="sr-Latn-RS" err="1">
              <a:solidFill>
                <a:schemeClr val="bg1">
                  <a:lumMod val="50000"/>
                </a:schemeClr>
              </a:solidFill>
              <a:latin typeface="Garamond"/>
            </a:rPr>
            <a:t>kolaborativno</a:t>
          </a:r>
          <a:r>
            <a:rPr lang="sr-Latn-RS">
              <a:solidFill>
                <a:schemeClr val="bg1">
                  <a:lumMod val="50000"/>
                </a:schemeClr>
              </a:solidFill>
              <a:latin typeface="Garamond"/>
            </a:rPr>
            <a:t>, hibridno)</a:t>
          </a:r>
          <a:endParaRPr lang="en-US">
            <a:solidFill>
              <a:schemeClr val="bg1">
                <a:lumMod val="50000"/>
              </a:schemeClr>
            </a:solidFill>
            <a:latin typeface="Garamond"/>
          </a:endParaRPr>
        </a:p>
      </dgm:t>
    </dgm:pt>
    <dgm:pt modelId="{45A6C1EA-5D4A-488D-8EA5-5FC6258CDFEC}" type="parTrans" cxnId="{53D4FA95-D4C2-4C17-8B76-5A0F87F305FF}">
      <dgm:prSet/>
      <dgm:spPr/>
      <dgm:t>
        <a:bodyPr/>
        <a:lstStyle/>
        <a:p>
          <a:endParaRPr lang="en-US"/>
        </a:p>
      </dgm:t>
    </dgm:pt>
    <dgm:pt modelId="{9AC22F92-4160-4258-B38D-5519E77F6929}" type="sibTrans" cxnId="{53D4FA95-D4C2-4C17-8B76-5A0F87F305FF}">
      <dgm:prSet/>
      <dgm:spPr/>
      <dgm:t>
        <a:bodyPr/>
        <a:lstStyle/>
        <a:p>
          <a:endParaRPr lang="en-US"/>
        </a:p>
      </dgm:t>
    </dgm:pt>
    <dgm:pt modelId="{A737B86B-0E47-42D0-A8D4-6AB77A6499E5}">
      <dgm:prSet/>
      <dgm:spPr/>
      <dgm:t>
        <a:bodyPr/>
        <a:lstStyle/>
        <a:p>
          <a:r>
            <a:rPr lang="sr-Latn-RS">
              <a:solidFill>
                <a:schemeClr val="accent4">
                  <a:lumMod val="75000"/>
                </a:schemeClr>
              </a:solidFill>
              <a:latin typeface="Garamond"/>
            </a:rPr>
            <a:t>PROFIL KORISNIKA</a:t>
          </a:r>
          <a:endParaRPr lang="en-US">
            <a:solidFill>
              <a:schemeClr val="accent4">
                <a:lumMod val="75000"/>
              </a:schemeClr>
            </a:solidFill>
            <a:latin typeface="Garamond"/>
          </a:endParaRPr>
        </a:p>
      </dgm:t>
    </dgm:pt>
    <dgm:pt modelId="{8ACD9999-4B69-4D7B-8A99-38CED2477749}" type="parTrans" cxnId="{F914EDD7-73DE-4214-958A-A2DB41F95BCF}">
      <dgm:prSet/>
      <dgm:spPr/>
      <dgm:t>
        <a:bodyPr/>
        <a:lstStyle/>
        <a:p>
          <a:endParaRPr lang="en-US"/>
        </a:p>
      </dgm:t>
    </dgm:pt>
    <dgm:pt modelId="{DCD6DC99-D96E-4CE4-BD61-DC0B58F1E1D8}" type="sibTrans" cxnId="{F914EDD7-73DE-4214-958A-A2DB41F95BCF}">
      <dgm:prSet/>
      <dgm:spPr/>
      <dgm:t>
        <a:bodyPr/>
        <a:lstStyle/>
        <a:p>
          <a:endParaRPr lang="en-US"/>
        </a:p>
      </dgm:t>
    </dgm:pt>
    <dgm:pt modelId="{85569E56-22D4-455A-9270-0103D5B47588}">
      <dgm:prSet/>
      <dgm:spPr/>
      <dgm:t>
        <a:bodyPr/>
        <a:lstStyle/>
        <a:p>
          <a:r>
            <a:rPr lang="sr-Latn-RS">
              <a:solidFill>
                <a:schemeClr val="accent3">
                  <a:lumMod val="75000"/>
                </a:schemeClr>
              </a:solidFill>
              <a:latin typeface="Garamond"/>
            </a:rPr>
            <a:t>PROFIL PRODUKTA</a:t>
          </a:r>
          <a:endParaRPr lang="en-US">
            <a:solidFill>
              <a:schemeClr val="accent3">
                <a:lumMod val="75000"/>
              </a:schemeClr>
            </a:solidFill>
            <a:latin typeface="Garamond"/>
          </a:endParaRPr>
        </a:p>
      </dgm:t>
    </dgm:pt>
    <dgm:pt modelId="{C7E23342-5598-4599-9D8B-99A8ED0E801A}" type="parTrans" cxnId="{9DA54D04-7403-4D0F-B32F-83A6D321D5DC}">
      <dgm:prSet/>
      <dgm:spPr/>
      <dgm:t>
        <a:bodyPr/>
        <a:lstStyle/>
        <a:p>
          <a:endParaRPr lang="en-US"/>
        </a:p>
      </dgm:t>
    </dgm:pt>
    <dgm:pt modelId="{3CFD03D9-BD3F-45C7-8841-66C301BB5A81}" type="sibTrans" cxnId="{9DA54D04-7403-4D0F-B32F-83A6D321D5DC}">
      <dgm:prSet/>
      <dgm:spPr/>
      <dgm:t>
        <a:bodyPr/>
        <a:lstStyle/>
        <a:p>
          <a:endParaRPr lang="en-US"/>
        </a:p>
      </dgm:t>
    </dgm:pt>
    <dgm:pt modelId="{A2EE8A94-83F0-4F69-BED5-C8996A4C73B0}">
      <dgm:prSet/>
      <dgm:spPr/>
      <dgm:t>
        <a:bodyPr/>
        <a:lstStyle/>
        <a:p>
          <a:r>
            <a:rPr lang="sr-Latn-RS">
              <a:solidFill>
                <a:schemeClr val="accent2">
                  <a:lumMod val="75000"/>
                </a:schemeClr>
              </a:solidFill>
              <a:latin typeface="Garamond"/>
            </a:rPr>
            <a:t>GENERISANJE PREPORUKA</a:t>
          </a:r>
          <a:r>
            <a:rPr lang="sr-Latn-RS">
              <a:latin typeface="Garamond"/>
            </a:rPr>
            <a:t> </a:t>
          </a:r>
          <a:r>
            <a:rPr lang="sr-Latn-RS">
              <a:solidFill>
                <a:schemeClr val="bg1">
                  <a:lumMod val="50000"/>
                </a:schemeClr>
              </a:solidFill>
              <a:latin typeface="Garamond"/>
            </a:rPr>
            <a:t>(povezivanje profila)</a:t>
          </a:r>
          <a:endParaRPr lang="en-US">
            <a:solidFill>
              <a:schemeClr val="bg1">
                <a:lumMod val="50000"/>
              </a:schemeClr>
            </a:solidFill>
            <a:latin typeface="Garamond"/>
          </a:endParaRPr>
        </a:p>
      </dgm:t>
    </dgm:pt>
    <dgm:pt modelId="{E5052F95-8C91-4901-AF9F-E1053FCF1BB4}" type="parTrans" cxnId="{68D59F32-4BF4-4752-AFD3-3FB0F6D029A0}">
      <dgm:prSet/>
      <dgm:spPr/>
      <dgm:t>
        <a:bodyPr/>
        <a:lstStyle/>
        <a:p>
          <a:endParaRPr lang="en-US"/>
        </a:p>
      </dgm:t>
    </dgm:pt>
    <dgm:pt modelId="{0E31640E-1A40-49E1-A15F-BFD9A9A6229A}" type="sibTrans" cxnId="{68D59F32-4BF4-4752-AFD3-3FB0F6D029A0}">
      <dgm:prSet/>
      <dgm:spPr/>
      <dgm:t>
        <a:bodyPr/>
        <a:lstStyle/>
        <a:p>
          <a:endParaRPr lang="en-US"/>
        </a:p>
      </dgm:t>
    </dgm:pt>
    <dgm:pt modelId="{3A501992-6B44-4A6E-9588-AF99175C8C18}">
      <dgm:prSet/>
      <dgm:spPr/>
      <dgm:t>
        <a:bodyPr/>
        <a:lstStyle/>
        <a:p>
          <a:r>
            <a:rPr lang="sr-Latn-RS">
              <a:solidFill>
                <a:schemeClr val="accent1">
                  <a:lumMod val="75000"/>
                </a:schemeClr>
              </a:solidFill>
              <a:latin typeface="Garamond"/>
            </a:rPr>
            <a:t>RANGIRANJE I REPREZENTACIJA</a:t>
          </a:r>
          <a:endParaRPr lang="en-US">
            <a:solidFill>
              <a:schemeClr val="accent1">
                <a:lumMod val="75000"/>
              </a:schemeClr>
            </a:solidFill>
            <a:latin typeface="Garamond"/>
          </a:endParaRPr>
        </a:p>
      </dgm:t>
    </dgm:pt>
    <dgm:pt modelId="{8B5A850D-525D-440B-A2D3-98B267193B92}" type="parTrans" cxnId="{64B0E72D-3E8E-4108-B305-08E4AD53DD6C}">
      <dgm:prSet/>
      <dgm:spPr/>
      <dgm:t>
        <a:bodyPr/>
        <a:lstStyle/>
        <a:p>
          <a:endParaRPr lang="en-US"/>
        </a:p>
      </dgm:t>
    </dgm:pt>
    <dgm:pt modelId="{9CC6848F-4567-49C5-95DF-C54A699C84D4}" type="sibTrans" cxnId="{64B0E72D-3E8E-4108-B305-08E4AD53DD6C}">
      <dgm:prSet/>
      <dgm:spPr/>
      <dgm:t>
        <a:bodyPr/>
        <a:lstStyle/>
        <a:p>
          <a:endParaRPr lang="en-US"/>
        </a:p>
      </dgm:t>
    </dgm:pt>
    <dgm:pt modelId="{3A3AFD42-CF0B-4A13-87B9-337CB4681793}" type="pres">
      <dgm:prSet presAssocID="{749AD5EB-B708-4FAC-A1FB-53A7CE4BD855}" presName="vert0" presStyleCnt="0">
        <dgm:presLayoutVars>
          <dgm:dir/>
          <dgm:animOne val="branch"/>
          <dgm:animLvl val="lvl"/>
        </dgm:presLayoutVars>
      </dgm:prSet>
      <dgm:spPr/>
    </dgm:pt>
    <dgm:pt modelId="{3EFE2657-4708-4785-873C-DA9BEEAC1E93}" type="pres">
      <dgm:prSet presAssocID="{812E89FE-95C5-4BEC-81C9-6278B5E17F20}" presName="thickLine" presStyleLbl="alignNode1" presStyleIdx="0" presStyleCnt="1"/>
      <dgm:spPr/>
    </dgm:pt>
    <dgm:pt modelId="{AC40D096-2059-4F2C-8277-4427A311F2DE}" type="pres">
      <dgm:prSet presAssocID="{812E89FE-95C5-4BEC-81C9-6278B5E17F20}" presName="horz1" presStyleCnt="0"/>
      <dgm:spPr/>
    </dgm:pt>
    <dgm:pt modelId="{60715B42-801A-4512-9809-8F967C356051}" type="pres">
      <dgm:prSet presAssocID="{812E89FE-95C5-4BEC-81C9-6278B5E17F20}" presName="tx1" presStyleLbl="revTx" presStyleIdx="0" presStyleCnt="8"/>
      <dgm:spPr/>
    </dgm:pt>
    <dgm:pt modelId="{522E0E0F-5108-4F25-850E-7AB489F6F2E6}" type="pres">
      <dgm:prSet presAssocID="{812E89FE-95C5-4BEC-81C9-6278B5E17F20}" presName="vert1" presStyleCnt="0"/>
      <dgm:spPr/>
    </dgm:pt>
    <dgm:pt modelId="{D715A80A-8922-4899-9EE2-E5C1B111553F}" type="pres">
      <dgm:prSet presAssocID="{5E203B64-E940-4AB7-9E31-211B09A6DB73}" presName="vertSpace2a" presStyleCnt="0"/>
      <dgm:spPr/>
    </dgm:pt>
    <dgm:pt modelId="{20A56B86-19D4-4029-A054-8815869DB122}" type="pres">
      <dgm:prSet presAssocID="{5E203B64-E940-4AB7-9E31-211B09A6DB73}" presName="horz2" presStyleCnt="0"/>
      <dgm:spPr/>
    </dgm:pt>
    <dgm:pt modelId="{DD04ABFF-E7A6-40D7-8345-664452BB09DC}" type="pres">
      <dgm:prSet presAssocID="{5E203B64-E940-4AB7-9E31-211B09A6DB73}" presName="horzSpace2" presStyleCnt="0"/>
      <dgm:spPr/>
    </dgm:pt>
    <dgm:pt modelId="{8611B7E4-7014-4276-B828-E2F7FEAECF7A}" type="pres">
      <dgm:prSet presAssocID="{5E203B64-E940-4AB7-9E31-211B09A6DB73}" presName="tx2" presStyleLbl="revTx" presStyleIdx="1" presStyleCnt="8"/>
      <dgm:spPr/>
    </dgm:pt>
    <dgm:pt modelId="{A2425618-4F8C-459C-9DEC-2105213B8B2A}" type="pres">
      <dgm:prSet presAssocID="{5E203B64-E940-4AB7-9E31-211B09A6DB73}" presName="vert2" presStyleCnt="0"/>
      <dgm:spPr/>
    </dgm:pt>
    <dgm:pt modelId="{E940DBB3-21E7-4883-AAA2-126D26AC32FD}" type="pres">
      <dgm:prSet presAssocID="{5E203B64-E940-4AB7-9E31-211B09A6DB73}" presName="thinLine2b" presStyleLbl="callout" presStyleIdx="0" presStyleCnt="7"/>
      <dgm:spPr/>
    </dgm:pt>
    <dgm:pt modelId="{25A77F61-891A-465B-A446-F7F2BC96318D}" type="pres">
      <dgm:prSet presAssocID="{5E203B64-E940-4AB7-9E31-211B09A6DB73}" presName="vertSpace2b" presStyleCnt="0"/>
      <dgm:spPr/>
    </dgm:pt>
    <dgm:pt modelId="{CBFDAC1F-BE91-4FF1-ACA6-5448952A09A3}" type="pres">
      <dgm:prSet presAssocID="{499EA511-66BC-487F-A3F8-AA0D302B441C}" presName="horz2" presStyleCnt="0"/>
      <dgm:spPr/>
    </dgm:pt>
    <dgm:pt modelId="{25146FDC-5DDD-404D-8356-6C58DB24AB77}" type="pres">
      <dgm:prSet presAssocID="{499EA511-66BC-487F-A3F8-AA0D302B441C}" presName="horzSpace2" presStyleCnt="0"/>
      <dgm:spPr/>
    </dgm:pt>
    <dgm:pt modelId="{A8F0C68D-13F7-4A1A-A138-5EFDD484E4A0}" type="pres">
      <dgm:prSet presAssocID="{499EA511-66BC-487F-A3F8-AA0D302B441C}" presName="tx2" presStyleLbl="revTx" presStyleIdx="2" presStyleCnt="8"/>
      <dgm:spPr/>
    </dgm:pt>
    <dgm:pt modelId="{DF46B07A-1D1A-441C-A253-637C98E20BB3}" type="pres">
      <dgm:prSet presAssocID="{499EA511-66BC-487F-A3F8-AA0D302B441C}" presName="vert2" presStyleCnt="0"/>
      <dgm:spPr/>
    </dgm:pt>
    <dgm:pt modelId="{71DEC15D-8625-42DA-B816-40378DFD13A1}" type="pres">
      <dgm:prSet presAssocID="{499EA511-66BC-487F-A3F8-AA0D302B441C}" presName="thinLine2b" presStyleLbl="callout" presStyleIdx="1" presStyleCnt="7"/>
      <dgm:spPr/>
    </dgm:pt>
    <dgm:pt modelId="{B0D5291B-98A7-4879-A564-F360F25573B2}" type="pres">
      <dgm:prSet presAssocID="{499EA511-66BC-487F-A3F8-AA0D302B441C}" presName="vertSpace2b" presStyleCnt="0"/>
      <dgm:spPr/>
    </dgm:pt>
    <dgm:pt modelId="{AE3412B1-4E1F-47FD-A1ED-6F210A0B7CAF}" type="pres">
      <dgm:prSet presAssocID="{4BDF7670-D475-49B8-80C5-2A253FF182A4}" presName="horz2" presStyleCnt="0"/>
      <dgm:spPr/>
    </dgm:pt>
    <dgm:pt modelId="{11F05229-2F94-4A79-9CEA-32DA57289C00}" type="pres">
      <dgm:prSet presAssocID="{4BDF7670-D475-49B8-80C5-2A253FF182A4}" presName="horzSpace2" presStyleCnt="0"/>
      <dgm:spPr/>
    </dgm:pt>
    <dgm:pt modelId="{20AC0C2C-1533-48CD-A9D1-F60D18D89B06}" type="pres">
      <dgm:prSet presAssocID="{4BDF7670-D475-49B8-80C5-2A253FF182A4}" presName="tx2" presStyleLbl="revTx" presStyleIdx="3" presStyleCnt="8"/>
      <dgm:spPr/>
    </dgm:pt>
    <dgm:pt modelId="{F721ED07-6B11-4565-91DD-A59FEE4DB317}" type="pres">
      <dgm:prSet presAssocID="{4BDF7670-D475-49B8-80C5-2A253FF182A4}" presName="vert2" presStyleCnt="0"/>
      <dgm:spPr/>
    </dgm:pt>
    <dgm:pt modelId="{45DB73AE-A44A-415F-A927-98128980DD97}" type="pres">
      <dgm:prSet presAssocID="{4BDF7670-D475-49B8-80C5-2A253FF182A4}" presName="thinLine2b" presStyleLbl="callout" presStyleIdx="2" presStyleCnt="7"/>
      <dgm:spPr/>
    </dgm:pt>
    <dgm:pt modelId="{6A312B88-4020-43CC-8461-94F5BB1FEEF6}" type="pres">
      <dgm:prSet presAssocID="{4BDF7670-D475-49B8-80C5-2A253FF182A4}" presName="vertSpace2b" presStyleCnt="0"/>
      <dgm:spPr/>
    </dgm:pt>
    <dgm:pt modelId="{ACB5155C-7781-49E9-8493-210D13AEC49D}" type="pres">
      <dgm:prSet presAssocID="{A737B86B-0E47-42D0-A8D4-6AB77A6499E5}" presName="horz2" presStyleCnt="0"/>
      <dgm:spPr/>
    </dgm:pt>
    <dgm:pt modelId="{8EBCF893-562E-4475-A4AF-5C1F0547491D}" type="pres">
      <dgm:prSet presAssocID="{A737B86B-0E47-42D0-A8D4-6AB77A6499E5}" presName="horzSpace2" presStyleCnt="0"/>
      <dgm:spPr/>
    </dgm:pt>
    <dgm:pt modelId="{4F6B2C31-E505-4D74-AAA3-34F51B39798A}" type="pres">
      <dgm:prSet presAssocID="{A737B86B-0E47-42D0-A8D4-6AB77A6499E5}" presName="tx2" presStyleLbl="revTx" presStyleIdx="4" presStyleCnt="8"/>
      <dgm:spPr/>
    </dgm:pt>
    <dgm:pt modelId="{E7DAC93D-2432-407D-895B-4DA16F610E4B}" type="pres">
      <dgm:prSet presAssocID="{A737B86B-0E47-42D0-A8D4-6AB77A6499E5}" presName="vert2" presStyleCnt="0"/>
      <dgm:spPr/>
    </dgm:pt>
    <dgm:pt modelId="{E21F31EF-B98B-49C5-9EA7-A5B4DC8A9E2E}" type="pres">
      <dgm:prSet presAssocID="{A737B86B-0E47-42D0-A8D4-6AB77A6499E5}" presName="thinLine2b" presStyleLbl="callout" presStyleIdx="3" presStyleCnt="7"/>
      <dgm:spPr/>
    </dgm:pt>
    <dgm:pt modelId="{D8E03433-977F-4816-BECA-67BCFD45FC19}" type="pres">
      <dgm:prSet presAssocID="{A737B86B-0E47-42D0-A8D4-6AB77A6499E5}" presName="vertSpace2b" presStyleCnt="0"/>
      <dgm:spPr/>
    </dgm:pt>
    <dgm:pt modelId="{810E0F3F-26EA-455B-934D-B0DC6B0CD9F7}" type="pres">
      <dgm:prSet presAssocID="{85569E56-22D4-455A-9270-0103D5B47588}" presName="horz2" presStyleCnt="0"/>
      <dgm:spPr/>
    </dgm:pt>
    <dgm:pt modelId="{0C3A188D-EDE5-4CDC-A300-F6096F9F6818}" type="pres">
      <dgm:prSet presAssocID="{85569E56-22D4-455A-9270-0103D5B47588}" presName="horzSpace2" presStyleCnt="0"/>
      <dgm:spPr/>
    </dgm:pt>
    <dgm:pt modelId="{6DABF6A9-91D7-41F4-9DB4-582204BC6FFC}" type="pres">
      <dgm:prSet presAssocID="{85569E56-22D4-455A-9270-0103D5B47588}" presName="tx2" presStyleLbl="revTx" presStyleIdx="5" presStyleCnt="8"/>
      <dgm:spPr/>
    </dgm:pt>
    <dgm:pt modelId="{50FFA1BD-F6EB-403F-BA03-1128D8F0AE41}" type="pres">
      <dgm:prSet presAssocID="{85569E56-22D4-455A-9270-0103D5B47588}" presName="vert2" presStyleCnt="0"/>
      <dgm:spPr/>
    </dgm:pt>
    <dgm:pt modelId="{E1B7FBA4-2114-4657-9789-EAFC7A913BFB}" type="pres">
      <dgm:prSet presAssocID="{85569E56-22D4-455A-9270-0103D5B47588}" presName="thinLine2b" presStyleLbl="callout" presStyleIdx="4" presStyleCnt="7"/>
      <dgm:spPr/>
    </dgm:pt>
    <dgm:pt modelId="{A7DA9419-A63D-4663-A13A-0B0ED8C398B2}" type="pres">
      <dgm:prSet presAssocID="{85569E56-22D4-455A-9270-0103D5B47588}" presName="vertSpace2b" presStyleCnt="0"/>
      <dgm:spPr/>
    </dgm:pt>
    <dgm:pt modelId="{704C8B4A-3FF9-4F00-8066-5C2D2B3EA77F}" type="pres">
      <dgm:prSet presAssocID="{A2EE8A94-83F0-4F69-BED5-C8996A4C73B0}" presName="horz2" presStyleCnt="0"/>
      <dgm:spPr/>
    </dgm:pt>
    <dgm:pt modelId="{0C064989-BF71-4EE7-8A83-04009C246741}" type="pres">
      <dgm:prSet presAssocID="{A2EE8A94-83F0-4F69-BED5-C8996A4C73B0}" presName="horzSpace2" presStyleCnt="0"/>
      <dgm:spPr/>
    </dgm:pt>
    <dgm:pt modelId="{F476AF1E-69B4-446C-BFA5-4A6B77AE320B}" type="pres">
      <dgm:prSet presAssocID="{A2EE8A94-83F0-4F69-BED5-C8996A4C73B0}" presName="tx2" presStyleLbl="revTx" presStyleIdx="6" presStyleCnt="8"/>
      <dgm:spPr/>
    </dgm:pt>
    <dgm:pt modelId="{71CF240F-E853-43E9-89EA-6C439EA961B1}" type="pres">
      <dgm:prSet presAssocID="{A2EE8A94-83F0-4F69-BED5-C8996A4C73B0}" presName="vert2" presStyleCnt="0"/>
      <dgm:spPr/>
    </dgm:pt>
    <dgm:pt modelId="{31DFD9C1-22FF-4C5E-A70D-9ECFB0620311}" type="pres">
      <dgm:prSet presAssocID="{A2EE8A94-83F0-4F69-BED5-C8996A4C73B0}" presName="thinLine2b" presStyleLbl="callout" presStyleIdx="5" presStyleCnt="7"/>
      <dgm:spPr/>
    </dgm:pt>
    <dgm:pt modelId="{7B8D0C28-849A-4B1E-8C24-06EA0803354E}" type="pres">
      <dgm:prSet presAssocID="{A2EE8A94-83F0-4F69-BED5-C8996A4C73B0}" presName="vertSpace2b" presStyleCnt="0"/>
      <dgm:spPr/>
    </dgm:pt>
    <dgm:pt modelId="{AE3ABD2E-DEB1-47B8-9AF9-D0230E0C27D8}" type="pres">
      <dgm:prSet presAssocID="{3A501992-6B44-4A6E-9588-AF99175C8C18}" presName="horz2" presStyleCnt="0"/>
      <dgm:spPr/>
    </dgm:pt>
    <dgm:pt modelId="{BADB8C9D-2719-42C6-8398-61F08588169B}" type="pres">
      <dgm:prSet presAssocID="{3A501992-6B44-4A6E-9588-AF99175C8C18}" presName="horzSpace2" presStyleCnt="0"/>
      <dgm:spPr/>
    </dgm:pt>
    <dgm:pt modelId="{896DEE24-4B55-4CB8-B654-206934D38E19}" type="pres">
      <dgm:prSet presAssocID="{3A501992-6B44-4A6E-9588-AF99175C8C18}" presName="tx2" presStyleLbl="revTx" presStyleIdx="7" presStyleCnt="8"/>
      <dgm:spPr/>
    </dgm:pt>
    <dgm:pt modelId="{F4D29BFB-42C7-4A80-90AD-2BDB6CB30234}" type="pres">
      <dgm:prSet presAssocID="{3A501992-6B44-4A6E-9588-AF99175C8C18}" presName="vert2" presStyleCnt="0"/>
      <dgm:spPr/>
    </dgm:pt>
    <dgm:pt modelId="{319EB6BF-875D-4FE6-94CB-A6D90CB55CD0}" type="pres">
      <dgm:prSet presAssocID="{3A501992-6B44-4A6E-9588-AF99175C8C18}" presName="thinLine2b" presStyleLbl="callout" presStyleIdx="6" presStyleCnt="7"/>
      <dgm:spPr/>
    </dgm:pt>
    <dgm:pt modelId="{2EC03AC7-D2D8-457C-9123-DA3D57B87955}" type="pres">
      <dgm:prSet presAssocID="{3A501992-6B44-4A6E-9588-AF99175C8C18}" presName="vertSpace2b" presStyleCnt="0"/>
      <dgm:spPr/>
    </dgm:pt>
  </dgm:ptLst>
  <dgm:cxnLst>
    <dgm:cxn modelId="{9DA54D04-7403-4D0F-B32F-83A6D321D5DC}" srcId="{812E89FE-95C5-4BEC-81C9-6278B5E17F20}" destId="{85569E56-22D4-455A-9270-0103D5B47588}" srcOrd="4" destOrd="0" parTransId="{C7E23342-5598-4599-9D8B-99A8ED0E801A}" sibTransId="{3CFD03D9-BD3F-45C7-8841-66C301BB5A81}"/>
    <dgm:cxn modelId="{175A0B28-53FE-4F33-9DAD-9561CC83E4DD}" type="presOf" srcId="{A737B86B-0E47-42D0-A8D4-6AB77A6499E5}" destId="{4F6B2C31-E505-4D74-AAA3-34F51B39798A}" srcOrd="0" destOrd="0" presId="urn:microsoft.com/office/officeart/2008/layout/LinedList"/>
    <dgm:cxn modelId="{64B0E72D-3E8E-4108-B305-08E4AD53DD6C}" srcId="{812E89FE-95C5-4BEC-81C9-6278B5E17F20}" destId="{3A501992-6B44-4A6E-9588-AF99175C8C18}" srcOrd="6" destOrd="0" parTransId="{8B5A850D-525D-440B-A2D3-98B267193B92}" sibTransId="{9CC6848F-4567-49C5-95DF-C54A699C84D4}"/>
    <dgm:cxn modelId="{92AC7C2E-99D8-4785-B9F4-B1398D521DBA}" type="presOf" srcId="{499EA511-66BC-487F-A3F8-AA0D302B441C}" destId="{A8F0C68D-13F7-4A1A-A138-5EFDD484E4A0}" srcOrd="0" destOrd="0" presId="urn:microsoft.com/office/officeart/2008/layout/LinedList"/>
    <dgm:cxn modelId="{68D59F32-4BF4-4752-AFD3-3FB0F6D029A0}" srcId="{812E89FE-95C5-4BEC-81C9-6278B5E17F20}" destId="{A2EE8A94-83F0-4F69-BED5-C8996A4C73B0}" srcOrd="5" destOrd="0" parTransId="{E5052F95-8C91-4901-AF9F-E1053FCF1BB4}" sibTransId="{0E31640E-1A40-49E1-A15F-BFD9A9A6229A}"/>
    <dgm:cxn modelId="{E8EF6547-E39F-4B74-AA20-46CA7F4AA7D0}" srcId="{749AD5EB-B708-4FAC-A1FB-53A7CE4BD855}" destId="{812E89FE-95C5-4BEC-81C9-6278B5E17F20}" srcOrd="0" destOrd="0" parTransId="{6B6E6C31-ABD5-43E1-BDAA-459BECE324BA}" sibTransId="{54F3EC44-7B86-4EDC-9342-4D0D9EC5E1C3}"/>
    <dgm:cxn modelId="{1D769974-F53D-4B69-8D84-5963FDA87BE4}" type="presOf" srcId="{3A501992-6B44-4A6E-9588-AF99175C8C18}" destId="{896DEE24-4B55-4CB8-B654-206934D38E19}" srcOrd="0" destOrd="0" presId="urn:microsoft.com/office/officeart/2008/layout/LinedList"/>
    <dgm:cxn modelId="{765F2C84-E512-48CE-9824-1B6D6F3DC815}" type="presOf" srcId="{A2EE8A94-83F0-4F69-BED5-C8996A4C73B0}" destId="{F476AF1E-69B4-446C-BFA5-4A6B77AE320B}" srcOrd="0" destOrd="0" presId="urn:microsoft.com/office/officeart/2008/layout/LinedList"/>
    <dgm:cxn modelId="{A5A2B38F-142C-4493-8D47-0A50850968CA}" type="presOf" srcId="{5E203B64-E940-4AB7-9E31-211B09A6DB73}" destId="{8611B7E4-7014-4276-B828-E2F7FEAECF7A}" srcOrd="0" destOrd="0" presId="urn:microsoft.com/office/officeart/2008/layout/LinedList"/>
    <dgm:cxn modelId="{53D4FA95-D4C2-4C17-8B76-5A0F87F305FF}" srcId="{812E89FE-95C5-4BEC-81C9-6278B5E17F20}" destId="{4BDF7670-D475-49B8-80C5-2A253FF182A4}" srcOrd="2" destOrd="0" parTransId="{45A6C1EA-5D4A-488D-8EA5-5FC6258CDFEC}" sibTransId="{9AC22F92-4160-4258-B38D-5519E77F6929}"/>
    <dgm:cxn modelId="{9D2137A5-D62A-4791-9818-0101D4783310}" type="presOf" srcId="{4BDF7670-D475-49B8-80C5-2A253FF182A4}" destId="{20AC0C2C-1533-48CD-A9D1-F60D18D89B06}" srcOrd="0" destOrd="0" presId="urn:microsoft.com/office/officeart/2008/layout/LinedList"/>
    <dgm:cxn modelId="{EE8D26B4-6952-4FCA-98EB-150CAEB8C827}" type="presOf" srcId="{85569E56-22D4-455A-9270-0103D5B47588}" destId="{6DABF6A9-91D7-41F4-9DB4-582204BC6FFC}" srcOrd="0" destOrd="0" presId="urn:microsoft.com/office/officeart/2008/layout/LinedList"/>
    <dgm:cxn modelId="{01CF3FD4-682E-4C96-8554-1754982ABC8C}" srcId="{812E89FE-95C5-4BEC-81C9-6278B5E17F20}" destId="{499EA511-66BC-487F-A3F8-AA0D302B441C}" srcOrd="1" destOrd="0" parTransId="{C35DDD0A-98F5-4900-9514-66AE669FE988}" sibTransId="{725B34C2-B0A0-465E-A6DD-52CB587C849A}"/>
    <dgm:cxn modelId="{F914EDD7-73DE-4214-958A-A2DB41F95BCF}" srcId="{812E89FE-95C5-4BEC-81C9-6278B5E17F20}" destId="{A737B86B-0E47-42D0-A8D4-6AB77A6499E5}" srcOrd="3" destOrd="0" parTransId="{8ACD9999-4B69-4D7B-8A99-38CED2477749}" sibTransId="{DCD6DC99-D96E-4CE4-BD61-DC0B58F1E1D8}"/>
    <dgm:cxn modelId="{932AC8DE-86C4-463F-8D2D-564F0B37072D}" type="presOf" srcId="{812E89FE-95C5-4BEC-81C9-6278B5E17F20}" destId="{60715B42-801A-4512-9809-8F967C356051}" srcOrd="0" destOrd="0" presId="urn:microsoft.com/office/officeart/2008/layout/LinedList"/>
    <dgm:cxn modelId="{CD4BD4F4-404C-4CDA-B56B-C3E51E561926}" srcId="{812E89FE-95C5-4BEC-81C9-6278B5E17F20}" destId="{5E203B64-E940-4AB7-9E31-211B09A6DB73}" srcOrd="0" destOrd="0" parTransId="{C6A7403A-32D8-4B96-8D08-7FC40CD1293A}" sibTransId="{A2FB0C3D-F0F0-4790-A1EA-AF3DBF3A815B}"/>
    <dgm:cxn modelId="{A309ABF8-9847-4A96-AE79-B512591DCF63}" type="presOf" srcId="{749AD5EB-B708-4FAC-A1FB-53A7CE4BD855}" destId="{3A3AFD42-CF0B-4A13-87B9-337CB4681793}" srcOrd="0" destOrd="0" presId="urn:microsoft.com/office/officeart/2008/layout/LinedList"/>
    <dgm:cxn modelId="{A23B21D3-68A9-4718-BCD8-C6FBCFA1A3B0}" type="presParOf" srcId="{3A3AFD42-CF0B-4A13-87B9-337CB4681793}" destId="{3EFE2657-4708-4785-873C-DA9BEEAC1E93}" srcOrd="0" destOrd="0" presId="urn:microsoft.com/office/officeart/2008/layout/LinedList"/>
    <dgm:cxn modelId="{22796402-E5D0-4F87-979C-3FA344077BE6}" type="presParOf" srcId="{3A3AFD42-CF0B-4A13-87B9-337CB4681793}" destId="{AC40D096-2059-4F2C-8277-4427A311F2DE}" srcOrd="1" destOrd="0" presId="urn:microsoft.com/office/officeart/2008/layout/LinedList"/>
    <dgm:cxn modelId="{589170C3-37A4-4D4A-AE02-56A93F928EFA}" type="presParOf" srcId="{AC40D096-2059-4F2C-8277-4427A311F2DE}" destId="{60715B42-801A-4512-9809-8F967C356051}" srcOrd="0" destOrd="0" presId="urn:microsoft.com/office/officeart/2008/layout/LinedList"/>
    <dgm:cxn modelId="{94F9A8F9-1BC5-4643-9013-5DD212790B86}" type="presParOf" srcId="{AC40D096-2059-4F2C-8277-4427A311F2DE}" destId="{522E0E0F-5108-4F25-850E-7AB489F6F2E6}" srcOrd="1" destOrd="0" presId="urn:microsoft.com/office/officeart/2008/layout/LinedList"/>
    <dgm:cxn modelId="{C63D7F29-725D-40D5-8934-EEF0ADB2133E}" type="presParOf" srcId="{522E0E0F-5108-4F25-850E-7AB489F6F2E6}" destId="{D715A80A-8922-4899-9EE2-E5C1B111553F}" srcOrd="0" destOrd="0" presId="urn:microsoft.com/office/officeart/2008/layout/LinedList"/>
    <dgm:cxn modelId="{3761996F-E55E-4BD1-B6CA-5AD23A9C82D2}" type="presParOf" srcId="{522E0E0F-5108-4F25-850E-7AB489F6F2E6}" destId="{20A56B86-19D4-4029-A054-8815869DB122}" srcOrd="1" destOrd="0" presId="urn:microsoft.com/office/officeart/2008/layout/LinedList"/>
    <dgm:cxn modelId="{1603C7B3-19CB-49DE-9620-C120FFB234D0}" type="presParOf" srcId="{20A56B86-19D4-4029-A054-8815869DB122}" destId="{DD04ABFF-E7A6-40D7-8345-664452BB09DC}" srcOrd="0" destOrd="0" presId="urn:microsoft.com/office/officeart/2008/layout/LinedList"/>
    <dgm:cxn modelId="{7AA70141-627B-4387-987E-9E6FD70AD6E1}" type="presParOf" srcId="{20A56B86-19D4-4029-A054-8815869DB122}" destId="{8611B7E4-7014-4276-B828-E2F7FEAECF7A}" srcOrd="1" destOrd="0" presId="urn:microsoft.com/office/officeart/2008/layout/LinedList"/>
    <dgm:cxn modelId="{8B52AAA4-69B7-449B-88AE-4EB7DC270AD7}" type="presParOf" srcId="{20A56B86-19D4-4029-A054-8815869DB122}" destId="{A2425618-4F8C-459C-9DEC-2105213B8B2A}" srcOrd="2" destOrd="0" presId="urn:microsoft.com/office/officeart/2008/layout/LinedList"/>
    <dgm:cxn modelId="{4E183062-C915-42D4-AD44-E8E1575E05A1}" type="presParOf" srcId="{522E0E0F-5108-4F25-850E-7AB489F6F2E6}" destId="{E940DBB3-21E7-4883-AAA2-126D26AC32FD}" srcOrd="2" destOrd="0" presId="urn:microsoft.com/office/officeart/2008/layout/LinedList"/>
    <dgm:cxn modelId="{6A132701-5EB2-49CB-A964-A1DFE48D0A0D}" type="presParOf" srcId="{522E0E0F-5108-4F25-850E-7AB489F6F2E6}" destId="{25A77F61-891A-465B-A446-F7F2BC96318D}" srcOrd="3" destOrd="0" presId="urn:microsoft.com/office/officeart/2008/layout/LinedList"/>
    <dgm:cxn modelId="{D9C7873F-1B80-4785-B610-41867BEBF77E}" type="presParOf" srcId="{522E0E0F-5108-4F25-850E-7AB489F6F2E6}" destId="{CBFDAC1F-BE91-4FF1-ACA6-5448952A09A3}" srcOrd="4" destOrd="0" presId="urn:microsoft.com/office/officeart/2008/layout/LinedList"/>
    <dgm:cxn modelId="{8EA19BBD-D079-4A2C-A070-A594EAC55540}" type="presParOf" srcId="{CBFDAC1F-BE91-4FF1-ACA6-5448952A09A3}" destId="{25146FDC-5DDD-404D-8356-6C58DB24AB77}" srcOrd="0" destOrd="0" presId="urn:microsoft.com/office/officeart/2008/layout/LinedList"/>
    <dgm:cxn modelId="{314A9EDE-D883-4201-A403-3C4E8E6B208C}" type="presParOf" srcId="{CBFDAC1F-BE91-4FF1-ACA6-5448952A09A3}" destId="{A8F0C68D-13F7-4A1A-A138-5EFDD484E4A0}" srcOrd="1" destOrd="0" presId="urn:microsoft.com/office/officeart/2008/layout/LinedList"/>
    <dgm:cxn modelId="{B38062F1-BB1D-4D05-9725-C88E8E6B930F}" type="presParOf" srcId="{CBFDAC1F-BE91-4FF1-ACA6-5448952A09A3}" destId="{DF46B07A-1D1A-441C-A253-637C98E20BB3}" srcOrd="2" destOrd="0" presId="urn:microsoft.com/office/officeart/2008/layout/LinedList"/>
    <dgm:cxn modelId="{EB853611-3F44-4745-B63C-9FDF694252CF}" type="presParOf" srcId="{522E0E0F-5108-4F25-850E-7AB489F6F2E6}" destId="{71DEC15D-8625-42DA-B816-40378DFD13A1}" srcOrd="5" destOrd="0" presId="urn:microsoft.com/office/officeart/2008/layout/LinedList"/>
    <dgm:cxn modelId="{AFEA56C0-AE3C-42FD-8176-63D819E588C1}" type="presParOf" srcId="{522E0E0F-5108-4F25-850E-7AB489F6F2E6}" destId="{B0D5291B-98A7-4879-A564-F360F25573B2}" srcOrd="6" destOrd="0" presId="urn:microsoft.com/office/officeart/2008/layout/LinedList"/>
    <dgm:cxn modelId="{70828E13-AA69-422B-B92E-B80A10E8E87D}" type="presParOf" srcId="{522E0E0F-5108-4F25-850E-7AB489F6F2E6}" destId="{AE3412B1-4E1F-47FD-A1ED-6F210A0B7CAF}" srcOrd="7" destOrd="0" presId="urn:microsoft.com/office/officeart/2008/layout/LinedList"/>
    <dgm:cxn modelId="{09F43D3E-1290-4171-AB3D-25A4BFABE84A}" type="presParOf" srcId="{AE3412B1-4E1F-47FD-A1ED-6F210A0B7CAF}" destId="{11F05229-2F94-4A79-9CEA-32DA57289C00}" srcOrd="0" destOrd="0" presId="urn:microsoft.com/office/officeart/2008/layout/LinedList"/>
    <dgm:cxn modelId="{3D4C163A-D424-4E79-A438-679DAB74B550}" type="presParOf" srcId="{AE3412B1-4E1F-47FD-A1ED-6F210A0B7CAF}" destId="{20AC0C2C-1533-48CD-A9D1-F60D18D89B06}" srcOrd="1" destOrd="0" presId="urn:microsoft.com/office/officeart/2008/layout/LinedList"/>
    <dgm:cxn modelId="{EE0C54C3-5FD9-429F-8A6A-8F7E0884358B}" type="presParOf" srcId="{AE3412B1-4E1F-47FD-A1ED-6F210A0B7CAF}" destId="{F721ED07-6B11-4565-91DD-A59FEE4DB317}" srcOrd="2" destOrd="0" presId="urn:microsoft.com/office/officeart/2008/layout/LinedList"/>
    <dgm:cxn modelId="{A6DB6524-07B8-4138-A80E-C13FE701C870}" type="presParOf" srcId="{522E0E0F-5108-4F25-850E-7AB489F6F2E6}" destId="{45DB73AE-A44A-415F-A927-98128980DD97}" srcOrd="8" destOrd="0" presId="urn:microsoft.com/office/officeart/2008/layout/LinedList"/>
    <dgm:cxn modelId="{9466825E-AC66-4131-93CB-5F5A120BD805}" type="presParOf" srcId="{522E0E0F-5108-4F25-850E-7AB489F6F2E6}" destId="{6A312B88-4020-43CC-8461-94F5BB1FEEF6}" srcOrd="9" destOrd="0" presId="urn:microsoft.com/office/officeart/2008/layout/LinedList"/>
    <dgm:cxn modelId="{C30DE3FB-9B5E-422F-A3EF-33E2C13F6A1B}" type="presParOf" srcId="{522E0E0F-5108-4F25-850E-7AB489F6F2E6}" destId="{ACB5155C-7781-49E9-8493-210D13AEC49D}" srcOrd="10" destOrd="0" presId="urn:microsoft.com/office/officeart/2008/layout/LinedList"/>
    <dgm:cxn modelId="{65C29DF9-5220-4C33-AD72-A796A1FAE73C}" type="presParOf" srcId="{ACB5155C-7781-49E9-8493-210D13AEC49D}" destId="{8EBCF893-562E-4475-A4AF-5C1F0547491D}" srcOrd="0" destOrd="0" presId="urn:microsoft.com/office/officeart/2008/layout/LinedList"/>
    <dgm:cxn modelId="{77B9E12A-CB2D-4BFE-8163-979D23DADDF0}" type="presParOf" srcId="{ACB5155C-7781-49E9-8493-210D13AEC49D}" destId="{4F6B2C31-E505-4D74-AAA3-34F51B39798A}" srcOrd="1" destOrd="0" presId="urn:microsoft.com/office/officeart/2008/layout/LinedList"/>
    <dgm:cxn modelId="{AF87B78A-F597-488B-A3B2-0C77E9A18FB1}" type="presParOf" srcId="{ACB5155C-7781-49E9-8493-210D13AEC49D}" destId="{E7DAC93D-2432-407D-895B-4DA16F610E4B}" srcOrd="2" destOrd="0" presId="urn:microsoft.com/office/officeart/2008/layout/LinedList"/>
    <dgm:cxn modelId="{50CA72E2-C5FA-4422-AE2A-81DC7424BCBA}" type="presParOf" srcId="{522E0E0F-5108-4F25-850E-7AB489F6F2E6}" destId="{E21F31EF-B98B-49C5-9EA7-A5B4DC8A9E2E}" srcOrd="11" destOrd="0" presId="urn:microsoft.com/office/officeart/2008/layout/LinedList"/>
    <dgm:cxn modelId="{7807326E-0E78-4142-99F0-137543639194}" type="presParOf" srcId="{522E0E0F-5108-4F25-850E-7AB489F6F2E6}" destId="{D8E03433-977F-4816-BECA-67BCFD45FC19}" srcOrd="12" destOrd="0" presId="urn:microsoft.com/office/officeart/2008/layout/LinedList"/>
    <dgm:cxn modelId="{128F3349-BD4E-4AC1-B974-D7B3F7BD5B3C}" type="presParOf" srcId="{522E0E0F-5108-4F25-850E-7AB489F6F2E6}" destId="{810E0F3F-26EA-455B-934D-B0DC6B0CD9F7}" srcOrd="13" destOrd="0" presId="urn:microsoft.com/office/officeart/2008/layout/LinedList"/>
    <dgm:cxn modelId="{B3BBAEF4-92DE-4338-B7D6-0107246A3B7B}" type="presParOf" srcId="{810E0F3F-26EA-455B-934D-B0DC6B0CD9F7}" destId="{0C3A188D-EDE5-4CDC-A300-F6096F9F6818}" srcOrd="0" destOrd="0" presId="urn:microsoft.com/office/officeart/2008/layout/LinedList"/>
    <dgm:cxn modelId="{784C9977-B798-4DA7-A1EE-B987B20A8B94}" type="presParOf" srcId="{810E0F3F-26EA-455B-934D-B0DC6B0CD9F7}" destId="{6DABF6A9-91D7-41F4-9DB4-582204BC6FFC}" srcOrd="1" destOrd="0" presId="urn:microsoft.com/office/officeart/2008/layout/LinedList"/>
    <dgm:cxn modelId="{34B7C842-1F38-4E21-B51B-99A25E2BD760}" type="presParOf" srcId="{810E0F3F-26EA-455B-934D-B0DC6B0CD9F7}" destId="{50FFA1BD-F6EB-403F-BA03-1128D8F0AE41}" srcOrd="2" destOrd="0" presId="urn:microsoft.com/office/officeart/2008/layout/LinedList"/>
    <dgm:cxn modelId="{45982A28-88DB-40EC-9E6A-B6CEF81F0947}" type="presParOf" srcId="{522E0E0F-5108-4F25-850E-7AB489F6F2E6}" destId="{E1B7FBA4-2114-4657-9789-EAFC7A913BFB}" srcOrd="14" destOrd="0" presId="urn:microsoft.com/office/officeart/2008/layout/LinedList"/>
    <dgm:cxn modelId="{F184064F-477C-485C-92A0-50B3BB750082}" type="presParOf" srcId="{522E0E0F-5108-4F25-850E-7AB489F6F2E6}" destId="{A7DA9419-A63D-4663-A13A-0B0ED8C398B2}" srcOrd="15" destOrd="0" presId="urn:microsoft.com/office/officeart/2008/layout/LinedList"/>
    <dgm:cxn modelId="{2EDDC1E1-0C68-4EB9-BA75-0499679CC657}" type="presParOf" srcId="{522E0E0F-5108-4F25-850E-7AB489F6F2E6}" destId="{704C8B4A-3FF9-4F00-8066-5C2D2B3EA77F}" srcOrd="16" destOrd="0" presId="urn:microsoft.com/office/officeart/2008/layout/LinedList"/>
    <dgm:cxn modelId="{FCC8D0B8-DF91-4FF4-93C6-DB20385C4D42}" type="presParOf" srcId="{704C8B4A-3FF9-4F00-8066-5C2D2B3EA77F}" destId="{0C064989-BF71-4EE7-8A83-04009C246741}" srcOrd="0" destOrd="0" presId="urn:microsoft.com/office/officeart/2008/layout/LinedList"/>
    <dgm:cxn modelId="{A45768D3-5A68-4262-9C8F-2FB84114E8B3}" type="presParOf" srcId="{704C8B4A-3FF9-4F00-8066-5C2D2B3EA77F}" destId="{F476AF1E-69B4-446C-BFA5-4A6B77AE320B}" srcOrd="1" destOrd="0" presId="urn:microsoft.com/office/officeart/2008/layout/LinedList"/>
    <dgm:cxn modelId="{5AE39FC6-7548-43A2-9C39-1AE8E35F068B}" type="presParOf" srcId="{704C8B4A-3FF9-4F00-8066-5C2D2B3EA77F}" destId="{71CF240F-E853-43E9-89EA-6C439EA961B1}" srcOrd="2" destOrd="0" presId="urn:microsoft.com/office/officeart/2008/layout/LinedList"/>
    <dgm:cxn modelId="{6214D6B3-425C-44BE-8FC8-0A0238D4ECB6}" type="presParOf" srcId="{522E0E0F-5108-4F25-850E-7AB489F6F2E6}" destId="{31DFD9C1-22FF-4C5E-A70D-9ECFB0620311}" srcOrd="17" destOrd="0" presId="urn:microsoft.com/office/officeart/2008/layout/LinedList"/>
    <dgm:cxn modelId="{0A163583-2C43-4A4E-98AF-9B5670D65B94}" type="presParOf" srcId="{522E0E0F-5108-4F25-850E-7AB489F6F2E6}" destId="{7B8D0C28-849A-4B1E-8C24-06EA0803354E}" srcOrd="18" destOrd="0" presId="urn:microsoft.com/office/officeart/2008/layout/LinedList"/>
    <dgm:cxn modelId="{6199EA0C-5886-4005-844A-EF19805A8707}" type="presParOf" srcId="{522E0E0F-5108-4F25-850E-7AB489F6F2E6}" destId="{AE3ABD2E-DEB1-47B8-9AF9-D0230E0C27D8}" srcOrd="19" destOrd="0" presId="urn:microsoft.com/office/officeart/2008/layout/LinedList"/>
    <dgm:cxn modelId="{8DB943D1-700D-413E-8DB7-83878B88095E}" type="presParOf" srcId="{AE3ABD2E-DEB1-47B8-9AF9-D0230E0C27D8}" destId="{BADB8C9D-2719-42C6-8398-61F08588169B}" srcOrd="0" destOrd="0" presId="urn:microsoft.com/office/officeart/2008/layout/LinedList"/>
    <dgm:cxn modelId="{4FC62B9B-7DDA-416E-A638-B867610CBF2D}" type="presParOf" srcId="{AE3ABD2E-DEB1-47B8-9AF9-D0230E0C27D8}" destId="{896DEE24-4B55-4CB8-B654-206934D38E19}" srcOrd="1" destOrd="0" presId="urn:microsoft.com/office/officeart/2008/layout/LinedList"/>
    <dgm:cxn modelId="{356B4788-6A23-4013-B998-704AF9709BAB}" type="presParOf" srcId="{AE3ABD2E-DEB1-47B8-9AF9-D0230E0C27D8}" destId="{F4D29BFB-42C7-4A80-90AD-2BDB6CB30234}" srcOrd="2" destOrd="0" presId="urn:microsoft.com/office/officeart/2008/layout/LinedList"/>
    <dgm:cxn modelId="{DB98493B-7AFC-4A95-9AAF-CF23806C6E11}" type="presParOf" srcId="{522E0E0F-5108-4F25-850E-7AB489F6F2E6}" destId="{319EB6BF-875D-4FE6-94CB-A6D90CB55CD0}" srcOrd="20" destOrd="0" presId="urn:microsoft.com/office/officeart/2008/layout/LinedList"/>
    <dgm:cxn modelId="{D407076E-1068-40E1-A15F-B86228D250E6}" type="presParOf" srcId="{522E0E0F-5108-4F25-850E-7AB489F6F2E6}" destId="{2EC03AC7-D2D8-457C-9123-DA3D57B8795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2628B9-3374-4A0B-B76F-F08DE22EA52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CC961B-E9AD-4F30-BD4C-80F202A56E71}">
      <dgm:prSet/>
      <dgm:spPr/>
      <dgm:t>
        <a:bodyPr/>
        <a:lstStyle/>
        <a:p>
          <a:r>
            <a:rPr lang="sr-Latn-RS" baseline="0">
              <a:latin typeface="Garamond"/>
            </a:rPr>
            <a:t>Preporuke</a:t>
          </a:r>
          <a:endParaRPr lang="en-US">
            <a:latin typeface="Garamond"/>
          </a:endParaRPr>
        </a:p>
      </dgm:t>
    </dgm:pt>
    <dgm:pt modelId="{5B07D8B5-A8B5-4189-A0AB-E6A60B91FFA1}" type="parTrans" cxnId="{7DD46E3F-19BB-4B65-B498-74FEE329EBA1}">
      <dgm:prSet/>
      <dgm:spPr/>
      <dgm:t>
        <a:bodyPr/>
        <a:lstStyle/>
        <a:p>
          <a:endParaRPr lang="en-US"/>
        </a:p>
      </dgm:t>
    </dgm:pt>
    <dgm:pt modelId="{0AD76C2C-9819-45C1-9174-676A170878D9}" type="sibTrans" cxnId="{7DD46E3F-19BB-4B65-B498-74FEE329EBA1}">
      <dgm:prSet/>
      <dgm:spPr/>
      <dgm:t>
        <a:bodyPr/>
        <a:lstStyle/>
        <a:p>
          <a:endParaRPr lang="en-US"/>
        </a:p>
      </dgm:t>
    </dgm:pt>
    <dgm:pt modelId="{EE0ADAFD-E25E-4B1F-9136-D051E601EB53}">
      <dgm:prSet/>
      <dgm:spPr/>
      <dgm:t>
        <a:bodyPr/>
        <a:lstStyle/>
        <a:p>
          <a:r>
            <a:rPr lang="sr-Latn-RS" baseline="0">
              <a:latin typeface="Garamond"/>
            </a:rPr>
            <a:t>Personalizovane</a:t>
          </a:r>
          <a:endParaRPr lang="en-US">
            <a:latin typeface="Garamond"/>
          </a:endParaRPr>
        </a:p>
      </dgm:t>
    </dgm:pt>
    <dgm:pt modelId="{31326FCB-5689-4F1F-B699-A24AD39E6146}" type="parTrans" cxnId="{69A43A8F-4D8F-4CB0-BF3F-897FADDBC29E}">
      <dgm:prSet/>
      <dgm:spPr/>
      <dgm:t>
        <a:bodyPr/>
        <a:lstStyle/>
        <a:p>
          <a:endParaRPr lang="en-US"/>
        </a:p>
      </dgm:t>
    </dgm:pt>
    <dgm:pt modelId="{4667C5EF-88EF-4077-B442-496985B90849}" type="sibTrans" cxnId="{69A43A8F-4D8F-4CB0-BF3F-897FADDBC29E}">
      <dgm:prSet/>
      <dgm:spPr/>
      <dgm:t>
        <a:bodyPr/>
        <a:lstStyle/>
        <a:p>
          <a:endParaRPr lang="en-US"/>
        </a:p>
      </dgm:t>
    </dgm:pt>
    <dgm:pt modelId="{6D457CA4-7715-4E04-8770-392F30F1B2B9}">
      <dgm:prSet/>
      <dgm:spPr/>
      <dgm:t>
        <a:bodyPr/>
        <a:lstStyle/>
        <a:p>
          <a:r>
            <a:rPr lang="sr-Latn-RS" baseline="0" err="1">
              <a:latin typeface="Garamond"/>
            </a:rPr>
            <a:t>Nepersonalizovane</a:t>
          </a:r>
          <a:endParaRPr lang="en-US" err="1">
            <a:latin typeface="Garamond"/>
          </a:endParaRPr>
        </a:p>
      </dgm:t>
    </dgm:pt>
    <dgm:pt modelId="{3D45CA6C-0049-4E75-9506-EBA0465EB6B0}" type="parTrans" cxnId="{B238849F-5978-4AE7-B590-BE4502ABC53C}">
      <dgm:prSet/>
      <dgm:spPr/>
      <dgm:t>
        <a:bodyPr/>
        <a:lstStyle/>
        <a:p>
          <a:endParaRPr lang="en-US"/>
        </a:p>
      </dgm:t>
    </dgm:pt>
    <dgm:pt modelId="{D38ACB53-8426-41DA-A003-C3C4FDB2E15A}" type="sibTrans" cxnId="{B238849F-5978-4AE7-B590-BE4502ABC53C}">
      <dgm:prSet/>
      <dgm:spPr/>
      <dgm:t>
        <a:bodyPr/>
        <a:lstStyle/>
        <a:p>
          <a:endParaRPr lang="en-US"/>
        </a:p>
      </dgm:t>
    </dgm:pt>
    <dgm:pt modelId="{24D3DD2B-BBB1-4AB9-80AF-1D498F1CCA10}" type="pres">
      <dgm:prSet presAssocID="{372628B9-3374-4A0B-B76F-F08DE22EA5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FEA8E2-D905-4A16-B83B-2035D4861DA7}" type="pres">
      <dgm:prSet presAssocID="{8ACC961B-E9AD-4F30-BD4C-80F202A56E71}" presName="hierRoot1" presStyleCnt="0">
        <dgm:presLayoutVars>
          <dgm:hierBranch val="init"/>
        </dgm:presLayoutVars>
      </dgm:prSet>
      <dgm:spPr/>
    </dgm:pt>
    <dgm:pt modelId="{C137561E-BD75-43F9-BFF2-BCE8DB9FA5A5}" type="pres">
      <dgm:prSet presAssocID="{8ACC961B-E9AD-4F30-BD4C-80F202A56E71}" presName="rootComposite1" presStyleCnt="0"/>
      <dgm:spPr/>
    </dgm:pt>
    <dgm:pt modelId="{FA286F0E-5BD1-466E-9FB9-0EA726F7D46F}" type="pres">
      <dgm:prSet presAssocID="{8ACC961B-E9AD-4F30-BD4C-80F202A56E71}" presName="rootText1" presStyleLbl="node0" presStyleIdx="0" presStyleCnt="1">
        <dgm:presLayoutVars>
          <dgm:chPref val="3"/>
        </dgm:presLayoutVars>
      </dgm:prSet>
      <dgm:spPr/>
    </dgm:pt>
    <dgm:pt modelId="{3734F627-3D21-4DAB-8B82-86A51DFA92E2}" type="pres">
      <dgm:prSet presAssocID="{8ACC961B-E9AD-4F30-BD4C-80F202A56E71}" presName="rootConnector1" presStyleLbl="node1" presStyleIdx="0" presStyleCnt="0"/>
      <dgm:spPr/>
    </dgm:pt>
    <dgm:pt modelId="{132CE10A-2206-4ED0-BC86-DFD2769846D4}" type="pres">
      <dgm:prSet presAssocID="{8ACC961B-E9AD-4F30-BD4C-80F202A56E71}" presName="hierChild2" presStyleCnt="0"/>
      <dgm:spPr/>
    </dgm:pt>
    <dgm:pt modelId="{E3F032FC-86C3-4F3E-894F-FEF951837D3C}" type="pres">
      <dgm:prSet presAssocID="{31326FCB-5689-4F1F-B699-A24AD39E6146}" presName="Name64" presStyleLbl="parChTrans1D2" presStyleIdx="0" presStyleCnt="2"/>
      <dgm:spPr/>
    </dgm:pt>
    <dgm:pt modelId="{B40C4ABD-095C-47CD-9D0C-DFD35BA686D6}" type="pres">
      <dgm:prSet presAssocID="{EE0ADAFD-E25E-4B1F-9136-D051E601EB53}" presName="hierRoot2" presStyleCnt="0">
        <dgm:presLayoutVars>
          <dgm:hierBranch val="init"/>
        </dgm:presLayoutVars>
      </dgm:prSet>
      <dgm:spPr/>
    </dgm:pt>
    <dgm:pt modelId="{19A91BBE-3051-435B-8A33-D4DF1CEA4BA8}" type="pres">
      <dgm:prSet presAssocID="{EE0ADAFD-E25E-4B1F-9136-D051E601EB53}" presName="rootComposite" presStyleCnt="0"/>
      <dgm:spPr/>
    </dgm:pt>
    <dgm:pt modelId="{4D6EA195-25BD-427A-9FA6-3879712DCA58}" type="pres">
      <dgm:prSet presAssocID="{EE0ADAFD-E25E-4B1F-9136-D051E601EB53}" presName="rootText" presStyleLbl="node2" presStyleIdx="0" presStyleCnt="2">
        <dgm:presLayoutVars>
          <dgm:chPref val="3"/>
        </dgm:presLayoutVars>
      </dgm:prSet>
      <dgm:spPr/>
    </dgm:pt>
    <dgm:pt modelId="{95BDDD76-D0B6-4E0B-B5DA-D1D1F95D1592}" type="pres">
      <dgm:prSet presAssocID="{EE0ADAFD-E25E-4B1F-9136-D051E601EB53}" presName="rootConnector" presStyleLbl="node2" presStyleIdx="0" presStyleCnt="2"/>
      <dgm:spPr/>
    </dgm:pt>
    <dgm:pt modelId="{F074AB10-D81A-4FC0-B155-15614728D31A}" type="pres">
      <dgm:prSet presAssocID="{EE0ADAFD-E25E-4B1F-9136-D051E601EB53}" presName="hierChild4" presStyleCnt="0"/>
      <dgm:spPr/>
    </dgm:pt>
    <dgm:pt modelId="{42BD5978-0B6A-44C9-B652-607318F79F75}" type="pres">
      <dgm:prSet presAssocID="{EE0ADAFD-E25E-4B1F-9136-D051E601EB53}" presName="hierChild5" presStyleCnt="0"/>
      <dgm:spPr/>
    </dgm:pt>
    <dgm:pt modelId="{BBE8EB2D-A2E6-42E6-A9C8-3C318BBA33E8}" type="pres">
      <dgm:prSet presAssocID="{3D45CA6C-0049-4E75-9506-EBA0465EB6B0}" presName="Name64" presStyleLbl="parChTrans1D2" presStyleIdx="1" presStyleCnt="2"/>
      <dgm:spPr/>
    </dgm:pt>
    <dgm:pt modelId="{2381BA54-EBAB-4650-A36F-CE1C64C794B5}" type="pres">
      <dgm:prSet presAssocID="{6D457CA4-7715-4E04-8770-392F30F1B2B9}" presName="hierRoot2" presStyleCnt="0">
        <dgm:presLayoutVars>
          <dgm:hierBranch val="init"/>
        </dgm:presLayoutVars>
      </dgm:prSet>
      <dgm:spPr/>
    </dgm:pt>
    <dgm:pt modelId="{04B117BF-5161-4CA3-A2CB-0B202B3614F1}" type="pres">
      <dgm:prSet presAssocID="{6D457CA4-7715-4E04-8770-392F30F1B2B9}" presName="rootComposite" presStyleCnt="0"/>
      <dgm:spPr/>
    </dgm:pt>
    <dgm:pt modelId="{62DBF8C9-8B0A-473B-988F-9C237BF249A2}" type="pres">
      <dgm:prSet presAssocID="{6D457CA4-7715-4E04-8770-392F30F1B2B9}" presName="rootText" presStyleLbl="node2" presStyleIdx="1" presStyleCnt="2">
        <dgm:presLayoutVars>
          <dgm:chPref val="3"/>
        </dgm:presLayoutVars>
      </dgm:prSet>
      <dgm:spPr/>
    </dgm:pt>
    <dgm:pt modelId="{ADA54994-A8B3-49BC-9A1D-9DA2D40C7220}" type="pres">
      <dgm:prSet presAssocID="{6D457CA4-7715-4E04-8770-392F30F1B2B9}" presName="rootConnector" presStyleLbl="node2" presStyleIdx="1" presStyleCnt="2"/>
      <dgm:spPr/>
    </dgm:pt>
    <dgm:pt modelId="{08C7B51D-4890-4610-8F81-47200CC7BA10}" type="pres">
      <dgm:prSet presAssocID="{6D457CA4-7715-4E04-8770-392F30F1B2B9}" presName="hierChild4" presStyleCnt="0"/>
      <dgm:spPr/>
    </dgm:pt>
    <dgm:pt modelId="{59E3C2D5-021E-4990-821D-4682CD1A56BB}" type="pres">
      <dgm:prSet presAssocID="{6D457CA4-7715-4E04-8770-392F30F1B2B9}" presName="hierChild5" presStyleCnt="0"/>
      <dgm:spPr/>
    </dgm:pt>
    <dgm:pt modelId="{BD26760C-C038-4DB5-B0F9-DF79974ACBD2}" type="pres">
      <dgm:prSet presAssocID="{8ACC961B-E9AD-4F30-BD4C-80F202A56E71}" presName="hierChild3" presStyleCnt="0"/>
      <dgm:spPr/>
    </dgm:pt>
  </dgm:ptLst>
  <dgm:cxnLst>
    <dgm:cxn modelId="{8F0FCE14-EAD5-40C2-B628-B9F2FBB6C77D}" type="presOf" srcId="{31326FCB-5689-4F1F-B699-A24AD39E6146}" destId="{E3F032FC-86C3-4F3E-894F-FEF951837D3C}" srcOrd="0" destOrd="0" presId="urn:microsoft.com/office/officeart/2009/3/layout/HorizontalOrganizationChart"/>
    <dgm:cxn modelId="{E16FC224-4D64-438F-AE63-5B608702FAD9}" type="presOf" srcId="{8ACC961B-E9AD-4F30-BD4C-80F202A56E71}" destId="{FA286F0E-5BD1-466E-9FB9-0EA726F7D46F}" srcOrd="0" destOrd="0" presId="urn:microsoft.com/office/officeart/2009/3/layout/HorizontalOrganizationChart"/>
    <dgm:cxn modelId="{7DD46E3F-19BB-4B65-B498-74FEE329EBA1}" srcId="{372628B9-3374-4A0B-B76F-F08DE22EA521}" destId="{8ACC961B-E9AD-4F30-BD4C-80F202A56E71}" srcOrd="0" destOrd="0" parTransId="{5B07D8B5-A8B5-4189-A0AB-E6A60B91FFA1}" sibTransId="{0AD76C2C-9819-45C1-9174-676A170878D9}"/>
    <dgm:cxn modelId="{51DFBE5F-79C8-47EF-8F6D-BAC943492639}" type="presOf" srcId="{3D45CA6C-0049-4E75-9506-EBA0465EB6B0}" destId="{BBE8EB2D-A2E6-42E6-A9C8-3C318BBA33E8}" srcOrd="0" destOrd="0" presId="urn:microsoft.com/office/officeart/2009/3/layout/HorizontalOrganizationChart"/>
    <dgm:cxn modelId="{68FCEA61-28B5-41E5-8623-2A662D006A49}" type="presOf" srcId="{6D457CA4-7715-4E04-8770-392F30F1B2B9}" destId="{62DBF8C9-8B0A-473B-988F-9C237BF249A2}" srcOrd="0" destOrd="0" presId="urn:microsoft.com/office/officeart/2009/3/layout/HorizontalOrganizationChart"/>
    <dgm:cxn modelId="{81362B89-4D06-4D05-88AE-526C058C72A0}" type="presOf" srcId="{6D457CA4-7715-4E04-8770-392F30F1B2B9}" destId="{ADA54994-A8B3-49BC-9A1D-9DA2D40C7220}" srcOrd="1" destOrd="0" presId="urn:microsoft.com/office/officeart/2009/3/layout/HorizontalOrganizationChart"/>
    <dgm:cxn modelId="{69A43A8F-4D8F-4CB0-BF3F-897FADDBC29E}" srcId="{8ACC961B-E9AD-4F30-BD4C-80F202A56E71}" destId="{EE0ADAFD-E25E-4B1F-9136-D051E601EB53}" srcOrd="0" destOrd="0" parTransId="{31326FCB-5689-4F1F-B699-A24AD39E6146}" sibTransId="{4667C5EF-88EF-4077-B442-496985B90849}"/>
    <dgm:cxn modelId="{85680097-0EFF-47AA-8875-D17B9D54B5B9}" type="presOf" srcId="{EE0ADAFD-E25E-4B1F-9136-D051E601EB53}" destId="{95BDDD76-D0B6-4E0B-B5DA-D1D1F95D1592}" srcOrd="1" destOrd="0" presId="urn:microsoft.com/office/officeart/2009/3/layout/HorizontalOrganizationChart"/>
    <dgm:cxn modelId="{B238849F-5978-4AE7-B590-BE4502ABC53C}" srcId="{8ACC961B-E9AD-4F30-BD4C-80F202A56E71}" destId="{6D457CA4-7715-4E04-8770-392F30F1B2B9}" srcOrd="1" destOrd="0" parTransId="{3D45CA6C-0049-4E75-9506-EBA0465EB6B0}" sibTransId="{D38ACB53-8426-41DA-A003-C3C4FDB2E15A}"/>
    <dgm:cxn modelId="{BEBABCAB-3C1A-4F2A-A97A-52C6B577EABD}" type="presOf" srcId="{372628B9-3374-4A0B-B76F-F08DE22EA521}" destId="{24D3DD2B-BBB1-4AB9-80AF-1D498F1CCA10}" srcOrd="0" destOrd="0" presId="urn:microsoft.com/office/officeart/2009/3/layout/HorizontalOrganizationChart"/>
    <dgm:cxn modelId="{A78206B6-CB9C-490C-B552-C46DE0B3210A}" type="presOf" srcId="{EE0ADAFD-E25E-4B1F-9136-D051E601EB53}" destId="{4D6EA195-25BD-427A-9FA6-3879712DCA58}" srcOrd="0" destOrd="0" presId="urn:microsoft.com/office/officeart/2009/3/layout/HorizontalOrganizationChart"/>
    <dgm:cxn modelId="{190C8EEB-FCB3-43E3-85CA-7067CD86F862}" type="presOf" srcId="{8ACC961B-E9AD-4F30-BD4C-80F202A56E71}" destId="{3734F627-3D21-4DAB-8B82-86A51DFA92E2}" srcOrd="1" destOrd="0" presId="urn:microsoft.com/office/officeart/2009/3/layout/HorizontalOrganizationChart"/>
    <dgm:cxn modelId="{7150893D-DEAB-4760-95AD-B0F863E0290A}" type="presParOf" srcId="{24D3DD2B-BBB1-4AB9-80AF-1D498F1CCA10}" destId="{F8FEA8E2-D905-4A16-B83B-2035D4861DA7}" srcOrd="0" destOrd="0" presId="urn:microsoft.com/office/officeart/2009/3/layout/HorizontalOrganizationChart"/>
    <dgm:cxn modelId="{9013C3AA-2168-4A4E-B199-A864ED82555D}" type="presParOf" srcId="{F8FEA8E2-D905-4A16-B83B-2035D4861DA7}" destId="{C137561E-BD75-43F9-BFF2-BCE8DB9FA5A5}" srcOrd="0" destOrd="0" presId="urn:microsoft.com/office/officeart/2009/3/layout/HorizontalOrganizationChart"/>
    <dgm:cxn modelId="{50BAE9C8-BB19-4027-9B00-EA4311D7F776}" type="presParOf" srcId="{C137561E-BD75-43F9-BFF2-BCE8DB9FA5A5}" destId="{FA286F0E-5BD1-466E-9FB9-0EA726F7D46F}" srcOrd="0" destOrd="0" presId="urn:microsoft.com/office/officeart/2009/3/layout/HorizontalOrganizationChart"/>
    <dgm:cxn modelId="{30153164-24AB-44C9-8431-656E13E77EE4}" type="presParOf" srcId="{C137561E-BD75-43F9-BFF2-BCE8DB9FA5A5}" destId="{3734F627-3D21-4DAB-8B82-86A51DFA92E2}" srcOrd="1" destOrd="0" presId="urn:microsoft.com/office/officeart/2009/3/layout/HorizontalOrganizationChart"/>
    <dgm:cxn modelId="{E161D3F2-CB6F-4DE9-B4FF-A597E450457C}" type="presParOf" srcId="{F8FEA8E2-D905-4A16-B83B-2035D4861DA7}" destId="{132CE10A-2206-4ED0-BC86-DFD2769846D4}" srcOrd="1" destOrd="0" presId="urn:microsoft.com/office/officeart/2009/3/layout/HorizontalOrganizationChart"/>
    <dgm:cxn modelId="{E583E397-64AE-439E-A8FA-9AD0550E670B}" type="presParOf" srcId="{132CE10A-2206-4ED0-BC86-DFD2769846D4}" destId="{E3F032FC-86C3-4F3E-894F-FEF951837D3C}" srcOrd="0" destOrd="0" presId="urn:microsoft.com/office/officeart/2009/3/layout/HorizontalOrganizationChart"/>
    <dgm:cxn modelId="{64A8B602-55A8-4A97-A039-F1269FFD99CD}" type="presParOf" srcId="{132CE10A-2206-4ED0-BC86-DFD2769846D4}" destId="{B40C4ABD-095C-47CD-9D0C-DFD35BA686D6}" srcOrd="1" destOrd="0" presId="urn:microsoft.com/office/officeart/2009/3/layout/HorizontalOrganizationChart"/>
    <dgm:cxn modelId="{651E99D9-E7F6-4ED9-9931-19B780D32786}" type="presParOf" srcId="{B40C4ABD-095C-47CD-9D0C-DFD35BA686D6}" destId="{19A91BBE-3051-435B-8A33-D4DF1CEA4BA8}" srcOrd="0" destOrd="0" presId="urn:microsoft.com/office/officeart/2009/3/layout/HorizontalOrganizationChart"/>
    <dgm:cxn modelId="{2D1743C4-8C70-4C11-B945-37860EB636EB}" type="presParOf" srcId="{19A91BBE-3051-435B-8A33-D4DF1CEA4BA8}" destId="{4D6EA195-25BD-427A-9FA6-3879712DCA58}" srcOrd="0" destOrd="0" presId="urn:microsoft.com/office/officeart/2009/3/layout/HorizontalOrganizationChart"/>
    <dgm:cxn modelId="{0019B3E9-51D4-42B7-A49E-1F2A3B1DFD80}" type="presParOf" srcId="{19A91BBE-3051-435B-8A33-D4DF1CEA4BA8}" destId="{95BDDD76-D0B6-4E0B-B5DA-D1D1F95D1592}" srcOrd="1" destOrd="0" presId="urn:microsoft.com/office/officeart/2009/3/layout/HorizontalOrganizationChart"/>
    <dgm:cxn modelId="{E9DB4736-F019-40C4-9A1F-0F1A84952EE5}" type="presParOf" srcId="{B40C4ABD-095C-47CD-9D0C-DFD35BA686D6}" destId="{F074AB10-D81A-4FC0-B155-15614728D31A}" srcOrd="1" destOrd="0" presId="urn:microsoft.com/office/officeart/2009/3/layout/HorizontalOrganizationChart"/>
    <dgm:cxn modelId="{D9D0F1FE-297A-4E4F-96C2-21099CBC0E9C}" type="presParOf" srcId="{B40C4ABD-095C-47CD-9D0C-DFD35BA686D6}" destId="{42BD5978-0B6A-44C9-B652-607318F79F75}" srcOrd="2" destOrd="0" presId="urn:microsoft.com/office/officeart/2009/3/layout/HorizontalOrganizationChart"/>
    <dgm:cxn modelId="{CAEBFEC5-1DB5-45EA-A8B9-CF97649E11BB}" type="presParOf" srcId="{132CE10A-2206-4ED0-BC86-DFD2769846D4}" destId="{BBE8EB2D-A2E6-42E6-A9C8-3C318BBA33E8}" srcOrd="2" destOrd="0" presId="urn:microsoft.com/office/officeart/2009/3/layout/HorizontalOrganizationChart"/>
    <dgm:cxn modelId="{280EB84E-25FF-491F-A133-E1B8CA684795}" type="presParOf" srcId="{132CE10A-2206-4ED0-BC86-DFD2769846D4}" destId="{2381BA54-EBAB-4650-A36F-CE1C64C794B5}" srcOrd="3" destOrd="0" presId="urn:microsoft.com/office/officeart/2009/3/layout/HorizontalOrganizationChart"/>
    <dgm:cxn modelId="{8865C805-473D-4432-BB04-1FC6E0C8A744}" type="presParOf" srcId="{2381BA54-EBAB-4650-A36F-CE1C64C794B5}" destId="{04B117BF-5161-4CA3-A2CB-0B202B3614F1}" srcOrd="0" destOrd="0" presId="urn:microsoft.com/office/officeart/2009/3/layout/HorizontalOrganizationChart"/>
    <dgm:cxn modelId="{9194B2ED-0A45-468C-BBAC-31D766690158}" type="presParOf" srcId="{04B117BF-5161-4CA3-A2CB-0B202B3614F1}" destId="{62DBF8C9-8B0A-473B-988F-9C237BF249A2}" srcOrd="0" destOrd="0" presId="urn:microsoft.com/office/officeart/2009/3/layout/HorizontalOrganizationChart"/>
    <dgm:cxn modelId="{046241E0-A83F-4C32-8974-3119AF0CB34B}" type="presParOf" srcId="{04B117BF-5161-4CA3-A2CB-0B202B3614F1}" destId="{ADA54994-A8B3-49BC-9A1D-9DA2D40C7220}" srcOrd="1" destOrd="0" presId="urn:microsoft.com/office/officeart/2009/3/layout/HorizontalOrganizationChart"/>
    <dgm:cxn modelId="{184E43D5-0397-414D-AE2B-7E86095E8E58}" type="presParOf" srcId="{2381BA54-EBAB-4650-A36F-CE1C64C794B5}" destId="{08C7B51D-4890-4610-8F81-47200CC7BA10}" srcOrd="1" destOrd="0" presId="urn:microsoft.com/office/officeart/2009/3/layout/HorizontalOrganizationChart"/>
    <dgm:cxn modelId="{7A25E171-36A1-44EB-A3D6-559545227BF5}" type="presParOf" srcId="{2381BA54-EBAB-4650-A36F-CE1C64C794B5}" destId="{59E3C2D5-021E-4990-821D-4682CD1A56BB}" srcOrd="2" destOrd="0" presId="urn:microsoft.com/office/officeart/2009/3/layout/HorizontalOrganizationChart"/>
    <dgm:cxn modelId="{E3679502-099A-4514-B0DC-C8FD705BDF9C}" type="presParOf" srcId="{F8FEA8E2-D905-4A16-B83B-2035D4861DA7}" destId="{BD26760C-C038-4DB5-B0F9-DF79974ACBD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059E4-C98D-49FF-B929-B9D7821A254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00A801-F9F4-4D94-937A-944313C38799}">
      <dgm:prSet/>
      <dgm:spPr/>
      <dgm:t>
        <a:bodyPr/>
        <a:lstStyle/>
        <a:p>
          <a:r>
            <a:rPr lang="sr-Latn-RS" baseline="0">
              <a:latin typeface="Garamond"/>
            </a:rPr>
            <a:t>Preporuke bez obzira na individualnu </a:t>
          </a:r>
          <a:r>
            <a:rPr lang="sr-Latn-RS" baseline="0" err="1">
              <a:latin typeface="Garamond"/>
            </a:rPr>
            <a:t>preferencu</a:t>
          </a:r>
          <a:r>
            <a:rPr lang="sr-Latn-RS" baseline="0">
              <a:latin typeface="Garamond"/>
            </a:rPr>
            <a:t> korisnika.</a:t>
          </a:r>
          <a:endParaRPr lang="en-US">
            <a:latin typeface="Garamond"/>
          </a:endParaRPr>
        </a:p>
      </dgm:t>
    </dgm:pt>
    <dgm:pt modelId="{49CD7E88-0177-4A0A-8B22-436A4DC909EC}" type="parTrans" cxnId="{2E5ED23B-46BD-40D6-8201-333DD5F16FFD}">
      <dgm:prSet/>
      <dgm:spPr/>
      <dgm:t>
        <a:bodyPr/>
        <a:lstStyle/>
        <a:p>
          <a:endParaRPr lang="en-US"/>
        </a:p>
      </dgm:t>
    </dgm:pt>
    <dgm:pt modelId="{9BB5955F-5BD5-4B3C-9226-3E2E9BEBA492}" type="sibTrans" cxnId="{2E5ED23B-46BD-40D6-8201-333DD5F16FFD}">
      <dgm:prSet/>
      <dgm:spPr/>
      <dgm:t>
        <a:bodyPr/>
        <a:lstStyle/>
        <a:p>
          <a:endParaRPr lang="en-US"/>
        </a:p>
      </dgm:t>
    </dgm:pt>
    <dgm:pt modelId="{9A35EF37-C2D3-4402-997A-DA85D9041C22}">
      <dgm:prSet/>
      <dgm:spPr/>
      <dgm:t>
        <a:bodyPr/>
        <a:lstStyle/>
        <a:p>
          <a:r>
            <a:rPr lang="sr-Latn-RS" baseline="0">
              <a:latin typeface="Garamond"/>
            </a:rPr>
            <a:t>Oslanjanje na karakteristike samih prodajnih stavki.</a:t>
          </a:r>
          <a:endParaRPr lang="en-US">
            <a:latin typeface="Garamond"/>
          </a:endParaRPr>
        </a:p>
      </dgm:t>
    </dgm:pt>
    <dgm:pt modelId="{B8A3CC84-7EE4-4ADF-A39C-46DC189705A8}" type="parTrans" cxnId="{89623039-987E-4253-826E-78FAE62A9D96}">
      <dgm:prSet/>
      <dgm:spPr/>
      <dgm:t>
        <a:bodyPr/>
        <a:lstStyle/>
        <a:p>
          <a:endParaRPr lang="en-US"/>
        </a:p>
      </dgm:t>
    </dgm:pt>
    <dgm:pt modelId="{40AB9946-2046-4D41-A079-4EF68A95A4F9}" type="sibTrans" cxnId="{89623039-987E-4253-826E-78FAE62A9D96}">
      <dgm:prSet/>
      <dgm:spPr/>
      <dgm:t>
        <a:bodyPr/>
        <a:lstStyle/>
        <a:p>
          <a:endParaRPr lang="en-US"/>
        </a:p>
      </dgm:t>
    </dgm:pt>
    <dgm:pt modelId="{0BF0AC4C-96CB-46E3-9AC2-695F8857FCCB}">
      <dgm:prSet/>
      <dgm:spPr/>
      <dgm:t>
        <a:bodyPr/>
        <a:lstStyle/>
        <a:p>
          <a:r>
            <a:rPr lang="sr-Latn-RS" i="1" baseline="0">
              <a:latin typeface="Garamond"/>
            </a:rPr>
            <a:t>Primer: top 10 / najgledanijih / najprodavanijih / najpretraživanijih / najnovijih...</a:t>
          </a:r>
          <a:endParaRPr lang="en-US" i="1">
            <a:latin typeface="Garamond"/>
          </a:endParaRPr>
        </a:p>
      </dgm:t>
    </dgm:pt>
    <dgm:pt modelId="{421316DC-4BF4-4AB1-971F-98419067B055}" type="parTrans" cxnId="{D542ED04-EC81-4FD9-8F7B-65FDA064EFDA}">
      <dgm:prSet/>
      <dgm:spPr/>
      <dgm:t>
        <a:bodyPr/>
        <a:lstStyle/>
        <a:p>
          <a:endParaRPr lang="en-US"/>
        </a:p>
      </dgm:t>
    </dgm:pt>
    <dgm:pt modelId="{255A705B-DE6B-4130-90E2-174249537AEA}" type="sibTrans" cxnId="{D542ED04-EC81-4FD9-8F7B-65FDA064EFDA}">
      <dgm:prSet/>
      <dgm:spPr/>
      <dgm:t>
        <a:bodyPr/>
        <a:lstStyle/>
        <a:p>
          <a:endParaRPr lang="en-US"/>
        </a:p>
      </dgm:t>
    </dgm:pt>
    <dgm:pt modelId="{C65AB417-9B61-4010-A3A8-DAF763139B5E}">
      <dgm:prSet/>
      <dgm:spPr/>
      <dgm:t>
        <a:bodyPr/>
        <a:lstStyle/>
        <a:p>
          <a:r>
            <a:rPr lang="sr-Latn-RS" u="sng" baseline="0">
              <a:latin typeface="Garamond"/>
            </a:rPr>
            <a:t>Problem</a:t>
          </a:r>
          <a:r>
            <a:rPr lang="sr-Latn-RS" baseline="0">
              <a:latin typeface="Garamond"/>
            </a:rPr>
            <a:t>: ne pruža preporuke "po meri".</a:t>
          </a:r>
          <a:endParaRPr lang="en-US">
            <a:latin typeface="Garamond"/>
          </a:endParaRPr>
        </a:p>
      </dgm:t>
    </dgm:pt>
    <dgm:pt modelId="{96DBE3F9-A85A-4D98-A223-9BCFE7C9CBC6}" type="parTrans" cxnId="{F0BBD8E6-09F2-4124-A069-67E173093D57}">
      <dgm:prSet/>
      <dgm:spPr/>
      <dgm:t>
        <a:bodyPr/>
        <a:lstStyle/>
        <a:p>
          <a:endParaRPr lang="en-US"/>
        </a:p>
      </dgm:t>
    </dgm:pt>
    <dgm:pt modelId="{9E3C698B-19D9-4209-87FD-B157D90FDEDA}" type="sibTrans" cxnId="{F0BBD8E6-09F2-4124-A069-67E173093D57}">
      <dgm:prSet/>
      <dgm:spPr/>
      <dgm:t>
        <a:bodyPr/>
        <a:lstStyle/>
        <a:p>
          <a:endParaRPr lang="en-US"/>
        </a:p>
      </dgm:t>
    </dgm:pt>
    <dgm:pt modelId="{5194BC40-F749-425C-9943-B5E89ED47DD5}">
      <dgm:prSet/>
      <dgm:spPr/>
      <dgm:t>
        <a:bodyPr/>
        <a:lstStyle/>
        <a:p>
          <a:r>
            <a:rPr lang="sr-Latn-RS" baseline="0">
              <a:latin typeface="Garamond"/>
            </a:rPr>
            <a:t>Odličan prvi korak.</a:t>
          </a:r>
          <a:endParaRPr lang="en-US">
            <a:latin typeface="Garamond"/>
          </a:endParaRPr>
        </a:p>
      </dgm:t>
    </dgm:pt>
    <dgm:pt modelId="{9D341D1B-A669-44A1-BC50-B933B6981FE7}" type="parTrans" cxnId="{9FE5F081-2FE9-4762-BB19-D33CF7E23A4B}">
      <dgm:prSet/>
      <dgm:spPr/>
      <dgm:t>
        <a:bodyPr/>
        <a:lstStyle/>
        <a:p>
          <a:endParaRPr lang="en-US"/>
        </a:p>
      </dgm:t>
    </dgm:pt>
    <dgm:pt modelId="{B1990D99-7631-4609-BADB-2167E1F7622B}" type="sibTrans" cxnId="{9FE5F081-2FE9-4762-BB19-D33CF7E23A4B}">
      <dgm:prSet/>
      <dgm:spPr/>
      <dgm:t>
        <a:bodyPr/>
        <a:lstStyle/>
        <a:p>
          <a:endParaRPr lang="en-US"/>
        </a:p>
      </dgm:t>
    </dgm:pt>
    <dgm:pt modelId="{7E8F1E72-0224-4E0B-89F5-2E4C7D4F302F}" type="pres">
      <dgm:prSet presAssocID="{A4C059E4-C98D-49FF-B929-B9D7821A2542}" presName="diagram" presStyleCnt="0">
        <dgm:presLayoutVars>
          <dgm:dir/>
          <dgm:resizeHandles val="exact"/>
        </dgm:presLayoutVars>
      </dgm:prSet>
      <dgm:spPr/>
    </dgm:pt>
    <dgm:pt modelId="{12093EB8-AE6F-4CCE-9101-F42EEFCF39B2}" type="pres">
      <dgm:prSet presAssocID="{8700A801-F9F4-4D94-937A-944313C38799}" presName="node" presStyleLbl="node1" presStyleIdx="0" presStyleCnt="5">
        <dgm:presLayoutVars>
          <dgm:bulletEnabled val="1"/>
        </dgm:presLayoutVars>
      </dgm:prSet>
      <dgm:spPr/>
    </dgm:pt>
    <dgm:pt modelId="{89ADB01C-27A1-4452-824C-155C7449E59E}" type="pres">
      <dgm:prSet presAssocID="{9BB5955F-5BD5-4B3C-9226-3E2E9BEBA492}" presName="sibTrans" presStyleCnt="0"/>
      <dgm:spPr/>
    </dgm:pt>
    <dgm:pt modelId="{04B99783-E8AB-42E2-A4F2-860058C90FFF}" type="pres">
      <dgm:prSet presAssocID="{9A35EF37-C2D3-4402-997A-DA85D9041C22}" presName="node" presStyleLbl="node1" presStyleIdx="1" presStyleCnt="5">
        <dgm:presLayoutVars>
          <dgm:bulletEnabled val="1"/>
        </dgm:presLayoutVars>
      </dgm:prSet>
      <dgm:spPr/>
    </dgm:pt>
    <dgm:pt modelId="{37969B82-4E73-470D-929F-B04BD7F12097}" type="pres">
      <dgm:prSet presAssocID="{40AB9946-2046-4D41-A079-4EF68A95A4F9}" presName="sibTrans" presStyleCnt="0"/>
      <dgm:spPr/>
    </dgm:pt>
    <dgm:pt modelId="{0DC30EC2-2EDD-43A0-A932-40348CBFC9C5}" type="pres">
      <dgm:prSet presAssocID="{0BF0AC4C-96CB-46E3-9AC2-695F8857FCCB}" presName="node" presStyleLbl="node1" presStyleIdx="2" presStyleCnt="5">
        <dgm:presLayoutVars>
          <dgm:bulletEnabled val="1"/>
        </dgm:presLayoutVars>
      </dgm:prSet>
      <dgm:spPr/>
    </dgm:pt>
    <dgm:pt modelId="{A6CDAF2C-746E-4BD2-AE01-4563B8855BF7}" type="pres">
      <dgm:prSet presAssocID="{255A705B-DE6B-4130-90E2-174249537AEA}" presName="sibTrans" presStyleCnt="0"/>
      <dgm:spPr/>
    </dgm:pt>
    <dgm:pt modelId="{44A0579F-ABCD-4701-A0D1-ABE8BD7919F4}" type="pres">
      <dgm:prSet presAssocID="{C65AB417-9B61-4010-A3A8-DAF763139B5E}" presName="node" presStyleLbl="node1" presStyleIdx="3" presStyleCnt="5">
        <dgm:presLayoutVars>
          <dgm:bulletEnabled val="1"/>
        </dgm:presLayoutVars>
      </dgm:prSet>
      <dgm:spPr/>
    </dgm:pt>
    <dgm:pt modelId="{B88EC53F-095E-498F-8B8A-5D5EDD27D9EE}" type="pres">
      <dgm:prSet presAssocID="{9E3C698B-19D9-4209-87FD-B157D90FDEDA}" presName="sibTrans" presStyleCnt="0"/>
      <dgm:spPr/>
    </dgm:pt>
    <dgm:pt modelId="{247178F7-F707-4656-BD80-116E59415BEE}" type="pres">
      <dgm:prSet presAssocID="{5194BC40-F749-425C-9943-B5E89ED47DD5}" presName="node" presStyleLbl="node1" presStyleIdx="4" presStyleCnt="5">
        <dgm:presLayoutVars>
          <dgm:bulletEnabled val="1"/>
        </dgm:presLayoutVars>
      </dgm:prSet>
      <dgm:spPr/>
    </dgm:pt>
  </dgm:ptLst>
  <dgm:cxnLst>
    <dgm:cxn modelId="{D542ED04-EC81-4FD9-8F7B-65FDA064EFDA}" srcId="{A4C059E4-C98D-49FF-B929-B9D7821A2542}" destId="{0BF0AC4C-96CB-46E3-9AC2-695F8857FCCB}" srcOrd="2" destOrd="0" parTransId="{421316DC-4BF4-4AB1-971F-98419067B055}" sibTransId="{255A705B-DE6B-4130-90E2-174249537AEA}"/>
    <dgm:cxn modelId="{12E3630A-DF90-4401-AE29-63B4EFD07562}" type="presOf" srcId="{C65AB417-9B61-4010-A3A8-DAF763139B5E}" destId="{44A0579F-ABCD-4701-A0D1-ABE8BD7919F4}" srcOrd="0" destOrd="0" presId="urn:microsoft.com/office/officeart/2005/8/layout/default"/>
    <dgm:cxn modelId="{2691A31D-A8C2-4AFE-9966-E88770D1EBB4}" type="presOf" srcId="{0BF0AC4C-96CB-46E3-9AC2-695F8857FCCB}" destId="{0DC30EC2-2EDD-43A0-A932-40348CBFC9C5}" srcOrd="0" destOrd="0" presId="urn:microsoft.com/office/officeart/2005/8/layout/default"/>
    <dgm:cxn modelId="{89623039-987E-4253-826E-78FAE62A9D96}" srcId="{A4C059E4-C98D-49FF-B929-B9D7821A2542}" destId="{9A35EF37-C2D3-4402-997A-DA85D9041C22}" srcOrd="1" destOrd="0" parTransId="{B8A3CC84-7EE4-4ADF-A39C-46DC189705A8}" sibTransId="{40AB9946-2046-4D41-A079-4EF68A95A4F9}"/>
    <dgm:cxn modelId="{2E5ED23B-46BD-40D6-8201-333DD5F16FFD}" srcId="{A4C059E4-C98D-49FF-B929-B9D7821A2542}" destId="{8700A801-F9F4-4D94-937A-944313C38799}" srcOrd="0" destOrd="0" parTransId="{49CD7E88-0177-4A0A-8B22-436A4DC909EC}" sibTransId="{9BB5955F-5BD5-4B3C-9226-3E2E9BEBA492}"/>
    <dgm:cxn modelId="{9FE5F081-2FE9-4762-BB19-D33CF7E23A4B}" srcId="{A4C059E4-C98D-49FF-B929-B9D7821A2542}" destId="{5194BC40-F749-425C-9943-B5E89ED47DD5}" srcOrd="4" destOrd="0" parTransId="{9D341D1B-A669-44A1-BC50-B933B6981FE7}" sibTransId="{B1990D99-7631-4609-BADB-2167E1F7622B}"/>
    <dgm:cxn modelId="{5121F2B7-8BF3-4837-87A2-80B7A4F6FC7A}" type="presOf" srcId="{5194BC40-F749-425C-9943-B5E89ED47DD5}" destId="{247178F7-F707-4656-BD80-116E59415BEE}" srcOrd="0" destOrd="0" presId="urn:microsoft.com/office/officeart/2005/8/layout/default"/>
    <dgm:cxn modelId="{9C81ECBE-9A37-42FA-9635-2EA7AF96F3C1}" type="presOf" srcId="{9A35EF37-C2D3-4402-997A-DA85D9041C22}" destId="{04B99783-E8AB-42E2-A4F2-860058C90FFF}" srcOrd="0" destOrd="0" presId="urn:microsoft.com/office/officeart/2005/8/layout/default"/>
    <dgm:cxn modelId="{3BDB0FC0-55D1-4C6F-A489-C4796A2D2591}" type="presOf" srcId="{8700A801-F9F4-4D94-937A-944313C38799}" destId="{12093EB8-AE6F-4CCE-9101-F42EEFCF39B2}" srcOrd="0" destOrd="0" presId="urn:microsoft.com/office/officeart/2005/8/layout/default"/>
    <dgm:cxn modelId="{BF6F9CCD-484E-4222-9251-04674911FB3B}" type="presOf" srcId="{A4C059E4-C98D-49FF-B929-B9D7821A2542}" destId="{7E8F1E72-0224-4E0B-89F5-2E4C7D4F302F}" srcOrd="0" destOrd="0" presId="urn:microsoft.com/office/officeart/2005/8/layout/default"/>
    <dgm:cxn modelId="{F0BBD8E6-09F2-4124-A069-67E173093D57}" srcId="{A4C059E4-C98D-49FF-B929-B9D7821A2542}" destId="{C65AB417-9B61-4010-A3A8-DAF763139B5E}" srcOrd="3" destOrd="0" parTransId="{96DBE3F9-A85A-4D98-A223-9BCFE7C9CBC6}" sibTransId="{9E3C698B-19D9-4209-87FD-B157D90FDEDA}"/>
    <dgm:cxn modelId="{11B8DC0A-CF9D-4B90-8E4A-7FC94EA55D60}" type="presParOf" srcId="{7E8F1E72-0224-4E0B-89F5-2E4C7D4F302F}" destId="{12093EB8-AE6F-4CCE-9101-F42EEFCF39B2}" srcOrd="0" destOrd="0" presId="urn:microsoft.com/office/officeart/2005/8/layout/default"/>
    <dgm:cxn modelId="{6B6B0A2F-C9F7-4364-8B79-C8BED00EBC8D}" type="presParOf" srcId="{7E8F1E72-0224-4E0B-89F5-2E4C7D4F302F}" destId="{89ADB01C-27A1-4452-824C-155C7449E59E}" srcOrd="1" destOrd="0" presId="urn:microsoft.com/office/officeart/2005/8/layout/default"/>
    <dgm:cxn modelId="{7C79E39C-B1CA-4541-AF37-F588E766C5AE}" type="presParOf" srcId="{7E8F1E72-0224-4E0B-89F5-2E4C7D4F302F}" destId="{04B99783-E8AB-42E2-A4F2-860058C90FFF}" srcOrd="2" destOrd="0" presId="urn:microsoft.com/office/officeart/2005/8/layout/default"/>
    <dgm:cxn modelId="{EB3282EE-510F-4D06-A464-078649823391}" type="presParOf" srcId="{7E8F1E72-0224-4E0B-89F5-2E4C7D4F302F}" destId="{37969B82-4E73-470D-929F-B04BD7F12097}" srcOrd="3" destOrd="0" presId="urn:microsoft.com/office/officeart/2005/8/layout/default"/>
    <dgm:cxn modelId="{6C6089EB-A539-46D2-9AE1-298E17D591BC}" type="presParOf" srcId="{7E8F1E72-0224-4E0B-89F5-2E4C7D4F302F}" destId="{0DC30EC2-2EDD-43A0-A932-40348CBFC9C5}" srcOrd="4" destOrd="0" presId="urn:microsoft.com/office/officeart/2005/8/layout/default"/>
    <dgm:cxn modelId="{1ED56E42-BE3D-4DAF-9FEE-755420948393}" type="presParOf" srcId="{7E8F1E72-0224-4E0B-89F5-2E4C7D4F302F}" destId="{A6CDAF2C-746E-4BD2-AE01-4563B8855BF7}" srcOrd="5" destOrd="0" presId="urn:microsoft.com/office/officeart/2005/8/layout/default"/>
    <dgm:cxn modelId="{F8618C2C-A04F-4758-8D35-5639FF05DD54}" type="presParOf" srcId="{7E8F1E72-0224-4E0B-89F5-2E4C7D4F302F}" destId="{44A0579F-ABCD-4701-A0D1-ABE8BD7919F4}" srcOrd="6" destOrd="0" presId="urn:microsoft.com/office/officeart/2005/8/layout/default"/>
    <dgm:cxn modelId="{260BC6B5-1143-49BE-9F9A-42AAE018A013}" type="presParOf" srcId="{7E8F1E72-0224-4E0B-89F5-2E4C7D4F302F}" destId="{B88EC53F-095E-498F-8B8A-5D5EDD27D9EE}" srcOrd="7" destOrd="0" presId="urn:microsoft.com/office/officeart/2005/8/layout/default"/>
    <dgm:cxn modelId="{21D413D8-12C3-4A5F-99BA-662273D84FE6}" type="presParOf" srcId="{7E8F1E72-0224-4E0B-89F5-2E4C7D4F302F}" destId="{247178F7-F707-4656-BD80-116E59415BE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BEB940-C468-4D7B-85F6-DFF06996CD8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AD6DEC-A8B7-429D-99E6-54357B00B075}">
      <dgm:prSet/>
      <dgm:spPr/>
      <dgm:t>
        <a:bodyPr/>
        <a:lstStyle/>
        <a:p>
          <a:pPr rtl="0"/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</a:rPr>
            <a:t>Filtriranje na osnovu </a:t>
          </a:r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sadržaja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i="1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Content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- </a:t>
          </a:r>
          <a:r>
            <a:rPr lang="sr-Latn-RS" i="1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based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i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47EBADC-E75A-4E64-A909-49120F4D43F0}" type="parTrans" cxnId="{D6C7560F-1DDD-43E9-BA83-2DC77D8469B5}">
      <dgm:prSet/>
      <dgm:spPr/>
      <dgm:t>
        <a:bodyPr/>
        <a:lstStyle/>
        <a:p>
          <a:endParaRPr lang="en-US"/>
        </a:p>
      </dgm:t>
    </dgm:pt>
    <dgm:pt modelId="{B6208EE2-7F6F-47A4-B815-635DCCF8E064}" type="sibTrans" cxnId="{D6C7560F-1DDD-43E9-BA83-2DC77D8469B5}">
      <dgm:prSet/>
      <dgm:spPr/>
      <dgm:t>
        <a:bodyPr/>
        <a:lstStyle/>
        <a:p>
          <a:endParaRPr lang="en-US"/>
        </a:p>
      </dgm:t>
    </dgm:pt>
    <dgm:pt modelId="{27B5AA0F-EA57-4EB5-8347-EF5945ECFFFA}">
      <dgm:prSet/>
      <dgm:spPr/>
      <dgm:t>
        <a:bodyPr/>
        <a:lstStyle/>
        <a:p>
          <a:pPr rtl="0"/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</a:rPr>
            <a:t>Filtriranje </a:t>
          </a:r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na</a:t>
          </a:r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</a:rPr>
            <a:t> osnovu saradnje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i="1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Collaborative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i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070501A-DB30-4979-BF3A-51609D0E1AB4}" type="parTrans" cxnId="{D7942269-FC64-46DE-A12A-C0D07C34733E}">
      <dgm:prSet/>
      <dgm:spPr/>
      <dgm:t>
        <a:bodyPr/>
        <a:lstStyle/>
        <a:p>
          <a:endParaRPr lang="en-US"/>
        </a:p>
      </dgm:t>
    </dgm:pt>
    <dgm:pt modelId="{2CA54C72-6377-40A9-8B3C-E79F8806C804}" type="sibTrans" cxnId="{D7942269-FC64-46DE-A12A-C0D07C34733E}">
      <dgm:prSet/>
      <dgm:spPr/>
      <dgm:t>
        <a:bodyPr/>
        <a:lstStyle/>
        <a:p>
          <a:endParaRPr lang="en-US"/>
        </a:p>
      </dgm:t>
    </dgm:pt>
    <dgm:pt modelId="{6F7E09CB-7336-4C85-A0B7-73F726CACCE3}">
      <dgm:prSet/>
      <dgm:spPr/>
      <dgm:t>
        <a:bodyPr/>
        <a:lstStyle/>
        <a:p>
          <a:pPr rtl="0"/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</a:rPr>
            <a:t>Hibridno </a:t>
          </a:r>
          <a:r>
            <a:rPr lang="sr-Latn-RS" i="1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preporučivanje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i="1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Hybrid</a:t>
          </a:r>
          <a:r>
            <a:rPr lang="sr-Latn-RS" i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i="1" err="1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D71A0B2-7572-40C7-B480-5FDC3A1F3202}" type="parTrans" cxnId="{6218A32B-70C5-4C9F-AE91-76649BAC261A}">
      <dgm:prSet/>
      <dgm:spPr/>
      <dgm:t>
        <a:bodyPr/>
        <a:lstStyle/>
        <a:p>
          <a:endParaRPr lang="en-US"/>
        </a:p>
      </dgm:t>
    </dgm:pt>
    <dgm:pt modelId="{87C247FA-FA3C-45FD-A545-DE48D4B97452}" type="sibTrans" cxnId="{6218A32B-70C5-4C9F-AE91-76649BAC261A}">
      <dgm:prSet/>
      <dgm:spPr/>
      <dgm:t>
        <a:bodyPr/>
        <a:lstStyle/>
        <a:p>
          <a:endParaRPr lang="en-US"/>
        </a:p>
      </dgm:t>
    </dgm:pt>
    <dgm:pt modelId="{06CCCB6E-4A21-4423-8147-661FD38FD955}" type="pres">
      <dgm:prSet presAssocID="{20BEB940-C468-4D7B-85F6-DFF06996CD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01C0F2-23C0-4980-AD7E-5F7E49892CA2}" type="pres">
      <dgm:prSet presAssocID="{0DAD6DEC-A8B7-429D-99E6-54357B00B075}" presName="hierRoot1" presStyleCnt="0"/>
      <dgm:spPr/>
    </dgm:pt>
    <dgm:pt modelId="{4C9E6B05-EB38-4F29-9393-2C49F625968D}" type="pres">
      <dgm:prSet presAssocID="{0DAD6DEC-A8B7-429D-99E6-54357B00B075}" presName="composite" presStyleCnt="0"/>
      <dgm:spPr/>
    </dgm:pt>
    <dgm:pt modelId="{73BDCC9D-07CE-4104-B58D-BBAF38FE7E1A}" type="pres">
      <dgm:prSet presAssocID="{0DAD6DEC-A8B7-429D-99E6-54357B00B075}" presName="background" presStyleLbl="node0" presStyleIdx="0" presStyleCnt="3"/>
      <dgm:spPr/>
    </dgm:pt>
    <dgm:pt modelId="{124B8E9C-3EE4-4EE8-99B7-A0E26FFB8DC3}" type="pres">
      <dgm:prSet presAssocID="{0DAD6DEC-A8B7-429D-99E6-54357B00B075}" presName="text" presStyleLbl="fgAcc0" presStyleIdx="0" presStyleCnt="3">
        <dgm:presLayoutVars>
          <dgm:chPref val="3"/>
        </dgm:presLayoutVars>
      </dgm:prSet>
      <dgm:spPr/>
    </dgm:pt>
    <dgm:pt modelId="{6D69D5E6-81FA-4905-B68C-C6F51C8E645F}" type="pres">
      <dgm:prSet presAssocID="{0DAD6DEC-A8B7-429D-99E6-54357B00B075}" presName="hierChild2" presStyleCnt="0"/>
      <dgm:spPr/>
    </dgm:pt>
    <dgm:pt modelId="{F3FFBCDF-A40D-4F16-BC5C-1662369CE1E6}" type="pres">
      <dgm:prSet presAssocID="{27B5AA0F-EA57-4EB5-8347-EF5945ECFFFA}" presName="hierRoot1" presStyleCnt="0"/>
      <dgm:spPr/>
    </dgm:pt>
    <dgm:pt modelId="{48A7A332-7006-433F-A2DF-D7863BFCA28A}" type="pres">
      <dgm:prSet presAssocID="{27B5AA0F-EA57-4EB5-8347-EF5945ECFFFA}" presName="composite" presStyleCnt="0"/>
      <dgm:spPr/>
    </dgm:pt>
    <dgm:pt modelId="{04129422-ED1E-4A1C-AC59-5A12A2730ED4}" type="pres">
      <dgm:prSet presAssocID="{27B5AA0F-EA57-4EB5-8347-EF5945ECFFFA}" presName="background" presStyleLbl="node0" presStyleIdx="1" presStyleCnt="3"/>
      <dgm:spPr/>
    </dgm:pt>
    <dgm:pt modelId="{59736798-689F-4C55-83F9-B283E0AFCE55}" type="pres">
      <dgm:prSet presAssocID="{27B5AA0F-EA57-4EB5-8347-EF5945ECFFFA}" presName="text" presStyleLbl="fgAcc0" presStyleIdx="1" presStyleCnt="3">
        <dgm:presLayoutVars>
          <dgm:chPref val="3"/>
        </dgm:presLayoutVars>
      </dgm:prSet>
      <dgm:spPr/>
    </dgm:pt>
    <dgm:pt modelId="{A8F901C9-F56E-40B3-983B-BD1E5E2C7041}" type="pres">
      <dgm:prSet presAssocID="{27B5AA0F-EA57-4EB5-8347-EF5945ECFFFA}" presName="hierChild2" presStyleCnt="0"/>
      <dgm:spPr/>
    </dgm:pt>
    <dgm:pt modelId="{D7C0AEC3-2857-4E44-88DB-467A54D00EAC}" type="pres">
      <dgm:prSet presAssocID="{6F7E09CB-7336-4C85-A0B7-73F726CACCE3}" presName="hierRoot1" presStyleCnt="0"/>
      <dgm:spPr/>
    </dgm:pt>
    <dgm:pt modelId="{C8FB6C71-CBA2-4F68-BB34-49968B2E9B44}" type="pres">
      <dgm:prSet presAssocID="{6F7E09CB-7336-4C85-A0B7-73F726CACCE3}" presName="composite" presStyleCnt="0"/>
      <dgm:spPr/>
    </dgm:pt>
    <dgm:pt modelId="{5619D84B-6A42-4348-AB1B-4B9B8F3072BB}" type="pres">
      <dgm:prSet presAssocID="{6F7E09CB-7336-4C85-A0B7-73F726CACCE3}" presName="background" presStyleLbl="node0" presStyleIdx="2" presStyleCnt="3"/>
      <dgm:spPr/>
    </dgm:pt>
    <dgm:pt modelId="{DB914E4E-3E75-48EA-AE35-276AEDC858B3}" type="pres">
      <dgm:prSet presAssocID="{6F7E09CB-7336-4C85-A0B7-73F726CACCE3}" presName="text" presStyleLbl="fgAcc0" presStyleIdx="2" presStyleCnt="3">
        <dgm:presLayoutVars>
          <dgm:chPref val="3"/>
        </dgm:presLayoutVars>
      </dgm:prSet>
      <dgm:spPr/>
    </dgm:pt>
    <dgm:pt modelId="{B5F33AC6-6F6E-4BF6-9009-F6DBDCEE9693}" type="pres">
      <dgm:prSet presAssocID="{6F7E09CB-7336-4C85-A0B7-73F726CACCE3}" presName="hierChild2" presStyleCnt="0"/>
      <dgm:spPr/>
    </dgm:pt>
  </dgm:ptLst>
  <dgm:cxnLst>
    <dgm:cxn modelId="{D6C7560F-1DDD-43E9-BA83-2DC77D8469B5}" srcId="{20BEB940-C468-4D7B-85F6-DFF06996CD83}" destId="{0DAD6DEC-A8B7-429D-99E6-54357B00B075}" srcOrd="0" destOrd="0" parTransId="{E47EBADC-E75A-4E64-A909-49120F4D43F0}" sibTransId="{B6208EE2-7F6F-47A4-B815-635DCCF8E064}"/>
    <dgm:cxn modelId="{C1A5A110-143F-4A55-A9BF-FDDA4B7C7030}" type="presOf" srcId="{20BEB940-C468-4D7B-85F6-DFF06996CD83}" destId="{06CCCB6E-4A21-4423-8147-661FD38FD955}" srcOrd="0" destOrd="0" presId="urn:microsoft.com/office/officeart/2005/8/layout/hierarchy1"/>
    <dgm:cxn modelId="{6C96A524-17E3-485C-92CB-8AC1AD33122D}" type="presOf" srcId="{6F7E09CB-7336-4C85-A0B7-73F726CACCE3}" destId="{DB914E4E-3E75-48EA-AE35-276AEDC858B3}" srcOrd="0" destOrd="0" presId="urn:microsoft.com/office/officeart/2005/8/layout/hierarchy1"/>
    <dgm:cxn modelId="{6218A32B-70C5-4C9F-AE91-76649BAC261A}" srcId="{20BEB940-C468-4D7B-85F6-DFF06996CD83}" destId="{6F7E09CB-7336-4C85-A0B7-73F726CACCE3}" srcOrd="2" destOrd="0" parTransId="{7D71A0B2-7572-40C7-B480-5FDC3A1F3202}" sibTransId="{87C247FA-FA3C-45FD-A545-DE48D4B97452}"/>
    <dgm:cxn modelId="{FFB4C638-58E8-4089-A2C3-B6AC62415570}" type="presOf" srcId="{0DAD6DEC-A8B7-429D-99E6-54357B00B075}" destId="{124B8E9C-3EE4-4EE8-99B7-A0E26FFB8DC3}" srcOrd="0" destOrd="0" presId="urn:microsoft.com/office/officeart/2005/8/layout/hierarchy1"/>
    <dgm:cxn modelId="{D7942269-FC64-46DE-A12A-C0D07C34733E}" srcId="{20BEB940-C468-4D7B-85F6-DFF06996CD83}" destId="{27B5AA0F-EA57-4EB5-8347-EF5945ECFFFA}" srcOrd="1" destOrd="0" parTransId="{5070501A-DB30-4979-BF3A-51609D0E1AB4}" sibTransId="{2CA54C72-6377-40A9-8B3C-E79F8806C804}"/>
    <dgm:cxn modelId="{E97FA06F-6724-4186-9A0C-86645C38683F}" type="presOf" srcId="{27B5AA0F-EA57-4EB5-8347-EF5945ECFFFA}" destId="{59736798-689F-4C55-83F9-B283E0AFCE55}" srcOrd="0" destOrd="0" presId="urn:microsoft.com/office/officeart/2005/8/layout/hierarchy1"/>
    <dgm:cxn modelId="{A67BADFD-7701-443B-AF5A-8E01441A939A}" type="presParOf" srcId="{06CCCB6E-4A21-4423-8147-661FD38FD955}" destId="{9001C0F2-23C0-4980-AD7E-5F7E49892CA2}" srcOrd="0" destOrd="0" presId="urn:microsoft.com/office/officeart/2005/8/layout/hierarchy1"/>
    <dgm:cxn modelId="{B0D02DC6-6288-4883-8170-407536A510C5}" type="presParOf" srcId="{9001C0F2-23C0-4980-AD7E-5F7E49892CA2}" destId="{4C9E6B05-EB38-4F29-9393-2C49F625968D}" srcOrd="0" destOrd="0" presId="urn:microsoft.com/office/officeart/2005/8/layout/hierarchy1"/>
    <dgm:cxn modelId="{6963D959-D710-4033-A3C3-159ACCB8604A}" type="presParOf" srcId="{4C9E6B05-EB38-4F29-9393-2C49F625968D}" destId="{73BDCC9D-07CE-4104-B58D-BBAF38FE7E1A}" srcOrd="0" destOrd="0" presId="urn:microsoft.com/office/officeart/2005/8/layout/hierarchy1"/>
    <dgm:cxn modelId="{4E3B60B5-71A0-40D1-890C-B15EEFE22E6E}" type="presParOf" srcId="{4C9E6B05-EB38-4F29-9393-2C49F625968D}" destId="{124B8E9C-3EE4-4EE8-99B7-A0E26FFB8DC3}" srcOrd="1" destOrd="0" presId="urn:microsoft.com/office/officeart/2005/8/layout/hierarchy1"/>
    <dgm:cxn modelId="{BD9C8D55-07C3-4575-A9B8-FF2D8FDFDE43}" type="presParOf" srcId="{9001C0F2-23C0-4980-AD7E-5F7E49892CA2}" destId="{6D69D5E6-81FA-4905-B68C-C6F51C8E645F}" srcOrd="1" destOrd="0" presId="urn:microsoft.com/office/officeart/2005/8/layout/hierarchy1"/>
    <dgm:cxn modelId="{2AAA0026-1DE1-45D1-A9F0-A19A9FA3A430}" type="presParOf" srcId="{06CCCB6E-4A21-4423-8147-661FD38FD955}" destId="{F3FFBCDF-A40D-4F16-BC5C-1662369CE1E6}" srcOrd="1" destOrd="0" presId="urn:microsoft.com/office/officeart/2005/8/layout/hierarchy1"/>
    <dgm:cxn modelId="{6C3BD754-D6FE-4DB8-A9A4-CD628AF001A0}" type="presParOf" srcId="{F3FFBCDF-A40D-4F16-BC5C-1662369CE1E6}" destId="{48A7A332-7006-433F-A2DF-D7863BFCA28A}" srcOrd="0" destOrd="0" presId="urn:microsoft.com/office/officeart/2005/8/layout/hierarchy1"/>
    <dgm:cxn modelId="{1E6DAF36-E7CA-4CAE-A733-9ADB8F806C2F}" type="presParOf" srcId="{48A7A332-7006-433F-A2DF-D7863BFCA28A}" destId="{04129422-ED1E-4A1C-AC59-5A12A2730ED4}" srcOrd="0" destOrd="0" presId="urn:microsoft.com/office/officeart/2005/8/layout/hierarchy1"/>
    <dgm:cxn modelId="{A098C865-AC80-4DF3-984D-33365B00506C}" type="presParOf" srcId="{48A7A332-7006-433F-A2DF-D7863BFCA28A}" destId="{59736798-689F-4C55-83F9-B283E0AFCE55}" srcOrd="1" destOrd="0" presId="urn:microsoft.com/office/officeart/2005/8/layout/hierarchy1"/>
    <dgm:cxn modelId="{70B02A24-A219-4596-8FBF-5CA4FC6DE1AD}" type="presParOf" srcId="{F3FFBCDF-A40D-4F16-BC5C-1662369CE1E6}" destId="{A8F901C9-F56E-40B3-983B-BD1E5E2C7041}" srcOrd="1" destOrd="0" presId="urn:microsoft.com/office/officeart/2005/8/layout/hierarchy1"/>
    <dgm:cxn modelId="{81C91994-8DEE-4C3B-9A3A-BEF9E8CFA5B8}" type="presParOf" srcId="{06CCCB6E-4A21-4423-8147-661FD38FD955}" destId="{D7C0AEC3-2857-4E44-88DB-467A54D00EAC}" srcOrd="2" destOrd="0" presId="urn:microsoft.com/office/officeart/2005/8/layout/hierarchy1"/>
    <dgm:cxn modelId="{3D0B9799-17BE-47A6-B2E1-F4A0F72A0A92}" type="presParOf" srcId="{D7C0AEC3-2857-4E44-88DB-467A54D00EAC}" destId="{C8FB6C71-CBA2-4F68-BB34-49968B2E9B44}" srcOrd="0" destOrd="0" presId="urn:microsoft.com/office/officeart/2005/8/layout/hierarchy1"/>
    <dgm:cxn modelId="{CB1365AD-C41D-45B5-99E3-35A32CA98B37}" type="presParOf" srcId="{C8FB6C71-CBA2-4F68-BB34-49968B2E9B44}" destId="{5619D84B-6A42-4348-AB1B-4B9B8F3072BB}" srcOrd="0" destOrd="0" presId="urn:microsoft.com/office/officeart/2005/8/layout/hierarchy1"/>
    <dgm:cxn modelId="{653EC7A6-E6A8-40E7-A23B-44B916EF1E2D}" type="presParOf" srcId="{C8FB6C71-CBA2-4F68-BB34-49968B2E9B44}" destId="{DB914E4E-3E75-48EA-AE35-276AEDC858B3}" srcOrd="1" destOrd="0" presId="urn:microsoft.com/office/officeart/2005/8/layout/hierarchy1"/>
    <dgm:cxn modelId="{69D80A8C-4C05-42E8-9A24-6708454E4AA6}" type="presParOf" srcId="{D7C0AEC3-2857-4E44-88DB-467A54D00EAC}" destId="{B5F33AC6-6F6E-4BF6-9009-F6DBDCEE96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4D2E9D-0F85-41BA-A880-81A01B17849C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D5B41D01-0D36-45DC-A4BC-8A6C0E1B46AF}">
      <dgm:prSet/>
      <dgm:spPr/>
      <dgm:t>
        <a:bodyPr/>
        <a:lstStyle/>
        <a:p>
          <a:r>
            <a:rPr lang="sr-Latn-RS">
              <a:latin typeface="Garamond"/>
            </a:rPr>
            <a:t>Zavisi od poslovnog problema koji treba rešiti</a:t>
          </a:r>
          <a:endParaRPr lang="en-US">
            <a:latin typeface="Garamond"/>
          </a:endParaRPr>
        </a:p>
      </dgm:t>
    </dgm:pt>
    <dgm:pt modelId="{1B92E320-7E2A-425B-BF64-C0AA802B1C10}" type="parTrans" cxnId="{07843570-A1B6-45C9-8096-2512F7769DD9}">
      <dgm:prSet/>
      <dgm:spPr/>
      <dgm:t>
        <a:bodyPr/>
        <a:lstStyle/>
        <a:p>
          <a:endParaRPr lang="en-US"/>
        </a:p>
      </dgm:t>
    </dgm:pt>
    <dgm:pt modelId="{7F7BD27F-F0F3-4FE1-802D-912867BC8EB1}" type="sibTrans" cxnId="{07843570-A1B6-45C9-8096-2512F7769DD9}">
      <dgm:prSet/>
      <dgm:spPr/>
      <dgm:t>
        <a:bodyPr/>
        <a:lstStyle/>
        <a:p>
          <a:endParaRPr lang="en-US"/>
        </a:p>
      </dgm:t>
    </dgm:pt>
    <dgm:pt modelId="{E07B2EDC-9AD3-454B-9A12-12F89A9AC56E}">
      <dgm:prSet/>
      <dgm:spPr/>
      <dgm:t>
        <a:bodyPr/>
        <a:lstStyle/>
        <a:p>
          <a:r>
            <a:rPr lang="sr-Latn-RS">
              <a:latin typeface="Garamond"/>
            </a:rPr>
            <a:t>Ako smatramo da je metrika koju smo napravili odlična, ali je u praksi neefikasna, onda RS nije dobar</a:t>
          </a:r>
          <a:endParaRPr lang="en-US">
            <a:latin typeface="Garamond"/>
          </a:endParaRPr>
        </a:p>
      </dgm:t>
    </dgm:pt>
    <dgm:pt modelId="{3B002D59-5E82-4D02-97EF-F5C72DDF4E61}" type="parTrans" cxnId="{A3DD2BBC-9984-4D1D-8C86-9FED09BD761F}">
      <dgm:prSet/>
      <dgm:spPr/>
      <dgm:t>
        <a:bodyPr/>
        <a:lstStyle/>
        <a:p>
          <a:endParaRPr lang="en-US"/>
        </a:p>
      </dgm:t>
    </dgm:pt>
    <dgm:pt modelId="{3FC2BF5C-A846-42AD-9965-236371BFB4F4}" type="sibTrans" cxnId="{A3DD2BBC-9984-4D1D-8C86-9FED09BD761F}">
      <dgm:prSet/>
      <dgm:spPr/>
      <dgm:t>
        <a:bodyPr/>
        <a:lstStyle/>
        <a:p>
          <a:endParaRPr lang="en-US"/>
        </a:p>
      </dgm:t>
    </dgm:pt>
    <dgm:pt modelId="{0F7ED816-73A7-4EEA-B020-FCAF4655B7B4}">
      <dgm:prSet/>
      <dgm:spPr/>
      <dgm:t>
        <a:bodyPr/>
        <a:lstStyle/>
        <a:p>
          <a:r>
            <a:rPr lang="sr-Latn-RS">
              <a:latin typeface="Garamond"/>
            </a:rPr>
            <a:t>Primer: </a:t>
          </a:r>
          <a:r>
            <a:rPr lang="sr-Latn-RS" err="1">
              <a:latin typeface="Garamond"/>
            </a:rPr>
            <a:t>Netflix</a:t>
          </a:r>
          <a:endParaRPr lang="en-US" err="1">
            <a:latin typeface="Garamond"/>
          </a:endParaRPr>
        </a:p>
      </dgm:t>
    </dgm:pt>
    <dgm:pt modelId="{E1329D50-2D9C-48FD-A4DB-B7022951155B}" type="parTrans" cxnId="{7C19278A-3868-4689-8400-C436055D4884}">
      <dgm:prSet/>
      <dgm:spPr/>
      <dgm:t>
        <a:bodyPr/>
        <a:lstStyle/>
        <a:p>
          <a:endParaRPr lang="en-US"/>
        </a:p>
      </dgm:t>
    </dgm:pt>
    <dgm:pt modelId="{C86AA5EE-9780-4CD9-9118-03C03E543274}" type="sibTrans" cxnId="{7C19278A-3868-4689-8400-C436055D4884}">
      <dgm:prSet/>
      <dgm:spPr/>
      <dgm:t>
        <a:bodyPr/>
        <a:lstStyle/>
        <a:p>
          <a:endParaRPr lang="en-US"/>
        </a:p>
      </dgm:t>
    </dgm:pt>
    <dgm:pt modelId="{BC1C0D15-2406-45F0-95F5-56288493C502}">
      <dgm:prSet/>
      <dgm:spPr/>
      <dgm:t>
        <a:bodyPr/>
        <a:lstStyle/>
        <a:p>
          <a:r>
            <a:rPr lang="sr-Latn-RS">
              <a:latin typeface="Garamond"/>
            </a:rPr>
            <a:t>Najvažnije: Korisnik treba steći poverenje u sistem preporuka (RS </a:t>
          </a:r>
          <a:r>
            <a:rPr lang="sr-Latn-RS" err="1">
              <a:latin typeface="Garamond"/>
            </a:rPr>
            <a:t>systems</a:t>
          </a:r>
          <a:r>
            <a:rPr lang="sr-Latn-RS">
              <a:latin typeface="Garamond"/>
            </a:rPr>
            <a:t>)</a:t>
          </a:r>
          <a:endParaRPr lang="en-US">
            <a:latin typeface="Garamond"/>
          </a:endParaRPr>
        </a:p>
      </dgm:t>
    </dgm:pt>
    <dgm:pt modelId="{D205936D-BA90-4D11-BFFC-D3BEF3C0DF9B}" type="parTrans" cxnId="{445A3135-1BAD-4D10-91C0-EA47CD7E5DA4}">
      <dgm:prSet/>
      <dgm:spPr/>
      <dgm:t>
        <a:bodyPr/>
        <a:lstStyle/>
        <a:p>
          <a:endParaRPr lang="en-US"/>
        </a:p>
      </dgm:t>
    </dgm:pt>
    <dgm:pt modelId="{1FCA8C17-29C7-42A7-B3CF-3906737217F5}" type="sibTrans" cxnId="{445A3135-1BAD-4D10-91C0-EA47CD7E5DA4}">
      <dgm:prSet/>
      <dgm:spPr/>
      <dgm:t>
        <a:bodyPr/>
        <a:lstStyle/>
        <a:p>
          <a:endParaRPr lang="en-US"/>
        </a:p>
      </dgm:t>
    </dgm:pt>
    <dgm:pt modelId="{BE1448A6-A2CD-4A0C-A981-6A0C5B9CF486}" type="pres">
      <dgm:prSet presAssocID="{E74D2E9D-0F85-41BA-A880-81A01B17849C}" presName="linear" presStyleCnt="0">
        <dgm:presLayoutVars>
          <dgm:animLvl val="lvl"/>
          <dgm:resizeHandles val="exact"/>
        </dgm:presLayoutVars>
      </dgm:prSet>
      <dgm:spPr/>
    </dgm:pt>
    <dgm:pt modelId="{1E27CE4D-2A4D-4D01-9875-56253C43ABAA}" type="pres">
      <dgm:prSet presAssocID="{D5B41D01-0D36-45DC-A4BC-8A6C0E1B46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99F9B6-75E4-44E0-83A0-9562DD5226D0}" type="pres">
      <dgm:prSet presAssocID="{7F7BD27F-F0F3-4FE1-802D-912867BC8EB1}" presName="spacer" presStyleCnt="0"/>
      <dgm:spPr/>
    </dgm:pt>
    <dgm:pt modelId="{557B18C1-97C2-49B3-BC24-E659C78305F6}" type="pres">
      <dgm:prSet presAssocID="{E07B2EDC-9AD3-454B-9A12-12F89A9AC56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27FE1C-DF03-4AB2-A74B-49809E7934D5}" type="pres">
      <dgm:prSet presAssocID="{3FC2BF5C-A846-42AD-9965-236371BFB4F4}" presName="spacer" presStyleCnt="0"/>
      <dgm:spPr/>
    </dgm:pt>
    <dgm:pt modelId="{7880FAA1-6250-46EA-B5CB-3A61F24597F4}" type="pres">
      <dgm:prSet presAssocID="{0F7ED816-73A7-4EEA-B020-FCAF4655B7B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672BB7-94F0-43E9-81E3-42A2FB0F48BB}" type="pres">
      <dgm:prSet presAssocID="{C86AA5EE-9780-4CD9-9118-03C03E543274}" presName="spacer" presStyleCnt="0"/>
      <dgm:spPr/>
    </dgm:pt>
    <dgm:pt modelId="{5565AE7F-F88D-4FB0-AC19-FA9254A71EDA}" type="pres">
      <dgm:prSet presAssocID="{BC1C0D15-2406-45F0-95F5-56288493C50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B3201C-CF33-4283-9EAB-0254ABCB4C8E}" type="presOf" srcId="{D5B41D01-0D36-45DC-A4BC-8A6C0E1B46AF}" destId="{1E27CE4D-2A4D-4D01-9875-56253C43ABAA}" srcOrd="0" destOrd="0" presId="urn:microsoft.com/office/officeart/2005/8/layout/vList2"/>
    <dgm:cxn modelId="{25727722-3A2B-4A51-A5F6-3BB41D694E07}" type="presOf" srcId="{0F7ED816-73A7-4EEA-B020-FCAF4655B7B4}" destId="{7880FAA1-6250-46EA-B5CB-3A61F24597F4}" srcOrd="0" destOrd="0" presId="urn:microsoft.com/office/officeart/2005/8/layout/vList2"/>
    <dgm:cxn modelId="{E900EF27-90D2-4781-A425-0DEFD8E4879D}" type="presOf" srcId="{BC1C0D15-2406-45F0-95F5-56288493C502}" destId="{5565AE7F-F88D-4FB0-AC19-FA9254A71EDA}" srcOrd="0" destOrd="0" presId="urn:microsoft.com/office/officeart/2005/8/layout/vList2"/>
    <dgm:cxn modelId="{445A3135-1BAD-4D10-91C0-EA47CD7E5DA4}" srcId="{E74D2E9D-0F85-41BA-A880-81A01B17849C}" destId="{BC1C0D15-2406-45F0-95F5-56288493C502}" srcOrd="3" destOrd="0" parTransId="{D205936D-BA90-4D11-BFFC-D3BEF3C0DF9B}" sibTransId="{1FCA8C17-29C7-42A7-B3CF-3906737217F5}"/>
    <dgm:cxn modelId="{07843570-A1B6-45C9-8096-2512F7769DD9}" srcId="{E74D2E9D-0F85-41BA-A880-81A01B17849C}" destId="{D5B41D01-0D36-45DC-A4BC-8A6C0E1B46AF}" srcOrd="0" destOrd="0" parTransId="{1B92E320-7E2A-425B-BF64-C0AA802B1C10}" sibTransId="{7F7BD27F-F0F3-4FE1-802D-912867BC8EB1}"/>
    <dgm:cxn modelId="{632BE67E-F80E-4A34-9A5A-8649B8C15CB2}" type="presOf" srcId="{E07B2EDC-9AD3-454B-9A12-12F89A9AC56E}" destId="{557B18C1-97C2-49B3-BC24-E659C78305F6}" srcOrd="0" destOrd="0" presId="urn:microsoft.com/office/officeart/2005/8/layout/vList2"/>
    <dgm:cxn modelId="{7C19278A-3868-4689-8400-C436055D4884}" srcId="{E74D2E9D-0F85-41BA-A880-81A01B17849C}" destId="{0F7ED816-73A7-4EEA-B020-FCAF4655B7B4}" srcOrd="2" destOrd="0" parTransId="{E1329D50-2D9C-48FD-A4DB-B7022951155B}" sibTransId="{C86AA5EE-9780-4CD9-9118-03C03E543274}"/>
    <dgm:cxn modelId="{A3DD2BBC-9984-4D1D-8C86-9FED09BD761F}" srcId="{E74D2E9D-0F85-41BA-A880-81A01B17849C}" destId="{E07B2EDC-9AD3-454B-9A12-12F89A9AC56E}" srcOrd="1" destOrd="0" parTransId="{3B002D59-5E82-4D02-97EF-F5C72DDF4E61}" sibTransId="{3FC2BF5C-A846-42AD-9965-236371BFB4F4}"/>
    <dgm:cxn modelId="{055622EE-D9DB-4666-8FEC-0618D73B6359}" type="presOf" srcId="{E74D2E9D-0F85-41BA-A880-81A01B17849C}" destId="{BE1448A6-A2CD-4A0C-A981-6A0C5B9CF486}" srcOrd="0" destOrd="0" presId="urn:microsoft.com/office/officeart/2005/8/layout/vList2"/>
    <dgm:cxn modelId="{4DC8B986-42AE-4636-91B8-56CDA759019B}" type="presParOf" srcId="{BE1448A6-A2CD-4A0C-A981-6A0C5B9CF486}" destId="{1E27CE4D-2A4D-4D01-9875-56253C43ABAA}" srcOrd="0" destOrd="0" presId="urn:microsoft.com/office/officeart/2005/8/layout/vList2"/>
    <dgm:cxn modelId="{A10D2824-5CF4-4782-8D5D-BB579652EA3E}" type="presParOf" srcId="{BE1448A6-A2CD-4A0C-A981-6A0C5B9CF486}" destId="{CE99F9B6-75E4-44E0-83A0-9562DD5226D0}" srcOrd="1" destOrd="0" presId="urn:microsoft.com/office/officeart/2005/8/layout/vList2"/>
    <dgm:cxn modelId="{0A157FA2-B927-454E-A235-E8D830E32312}" type="presParOf" srcId="{BE1448A6-A2CD-4A0C-A981-6A0C5B9CF486}" destId="{557B18C1-97C2-49B3-BC24-E659C78305F6}" srcOrd="2" destOrd="0" presId="urn:microsoft.com/office/officeart/2005/8/layout/vList2"/>
    <dgm:cxn modelId="{9CB96AB1-B12E-4EDB-BCC3-CD35A774C902}" type="presParOf" srcId="{BE1448A6-A2CD-4A0C-A981-6A0C5B9CF486}" destId="{7427FE1C-DF03-4AB2-A74B-49809E7934D5}" srcOrd="3" destOrd="0" presId="urn:microsoft.com/office/officeart/2005/8/layout/vList2"/>
    <dgm:cxn modelId="{DFE9A03A-E958-4A80-B470-5BDEB7F5F1B1}" type="presParOf" srcId="{BE1448A6-A2CD-4A0C-A981-6A0C5B9CF486}" destId="{7880FAA1-6250-46EA-B5CB-3A61F24597F4}" srcOrd="4" destOrd="0" presId="urn:microsoft.com/office/officeart/2005/8/layout/vList2"/>
    <dgm:cxn modelId="{998BE67E-2C02-457F-8DE8-B2A0FC77A7D3}" type="presParOf" srcId="{BE1448A6-A2CD-4A0C-A981-6A0C5B9CF486}" destId="{4C672BB7-94F0-43E9-81E3-42A2FB0F48BB}" srcOrd="5" destOrd="0" presId="urn:microsoft.com/office/officeart/2005/8/layout/vList2"/>
    <dgm:cxn modelId="{AA77EA45-92C5-4378-A540-654C610F4F3A}" type="presParOf" srcId="{BE1448A6-A2CD-4A0C-A981-6A0C5B9CF486}" destId="{5565AE7F-F88D-4FB0-AC19-FA9254A71E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01D6F9-A6D6-43EE-AEFC-217E54BAD607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9255709A-A6CB-4A77-80C9-4478306CCB63}">
      <dgm:prSet/>
      <dgm:spPr/>
      <dgm:t>
        <a:bodyPr/>
        <a:lstStyle/>
        <a:p>
          <a:pPr rtl="0"/>
          <a:r>
            <a:rPr lang="sr-Latn-RS">
              <a:latin typeface="Garamond"/>
            </a:rPr>
            <a:t>Ključna  stvar:  preporuke dizajnirati imajući u vidu ljudsku osetljivost na određene teme</a:t>
          </a:r>
          <a:endParaRPr lang="en-US">
            <a:latin typeface="Garamond"/>
          </a:endParaRPr>
        </a:p>
      </dgm:t>
    </dgm:pt>
    <dgm:pt modelId="{283CB185-8C79-4610-B039-21B39034762F}" type="parTrans" cxnId="{AB3F6C5D-5434-468B-85C8-A2D085A861EC}">
      <dgm:prSet/>
      <dgm:spPr/>
      <dgm:t>
        <a:bodyPr/>
        <a:lstStyle/>
        <a:p>
          <a:endParaRPr lang="en-US"/>
        </a:p>
      </dgm:t>
    </dgm:pt>
    <dgm:pt modelId="{409BDDF8-389A-4EFC-87F7-82DF3EBBD837}" type="sibTrans" cxnId="{AB3F6C5D-5434-468B-85C8-A2D085A861EC}">
      <dgm:prSet/>
      <dgm:spPr/>
      <dgm:t>
        <a:bodyPr/>
        <a:lstStyle/>
        <a:p>
          <a:endParaRPr lang="en-US"/>
        </a:p>
      </dgm:t>
    </dgm:pt>
    <dgm:pt modelId="{9F994966-CBDD-44EA-A2AB-08E47CA11142}">
      <dgm:prSet/>
      <dgm:spPr/>
      <dgm:t>
        <a:bodyPr/>
        <a:lstStyle/>
        <a:p>
          <a:r>
            <a:rPr lang="sr-Latn-RS">
              <a:latin typeface="Garamond"/>
            </a:rPr>
            <a:t>Izbegavanje preporuka za proizvode koje plasiraju vulgaran jezik, verski ili politički sadržaj</a:t>
          </a:r>
          <a:endParaRPr lang="en-US">
            <a:latin typeface="Garamond"/>
          </a:endParaRPr>
        </a:p>
      </dgm:t>
    </dgm:pt>
    <dgm:pt modelId="{7F0944A8-E6FF-4333-8B85-D5FE66F23009}" type="parTrans" cxnId="{54E2E491-3B9F-4F65-A397-C59D851733EF}">
      <dgm:prSet/>
      <dgm:spPr/>
      <dgm:t>
        <a:bodyPr/>
        <a:lstStyle/>
        <a:p>
          <a:endParaRPr lang="en-US"/>
        </a:p>
      </dgm:t>
    </dgm:pt>
    <dgm:pt modelId="{D44B13B7-FE00-4236-AB11-72981A50A8E3}" type="sibTrans" cxnId="{54E2E491-3B9F-4F65-A397-C59D851733EF}">
      <dgm:prSet/>
      <dgm:spPr/>
      <dgm:t>
        <a:bodyPr/>
        <a:lstStyle/>
        <a:p>
          <a:endParaRPr lang="en-US"/>
        </a:p>
      </dgm:t>
    </dgm:pt>
    <dgm:pt modelId="{6CE9B26E-04C9-4826-B6CB-2FA06E5F17B3}" type="pres">
      <dgm:prSet presAssocID="{2601D6F9-A6D6-43EE-AEFC-217E54BAD607}" presName="outerComposite" presStyleCnt="0">
        <dgm:presLayoutVars>
          <dgm:chMax val="5"/>
          <dgm:dir/>
          <dgm:resizeHandles val="exact"/>
        </dgm:presLayoutVars>
      </dgm:prSet>
      <dgm:spPr/>
    </dgm:pt>
    <dgm:pt modelId="{6AFD4A49-218C-4B5D-B6A7-68037DCC605C}" type="pres">
      <dgm:prSet presAssocID="{2601D6F9-A6D6-43EE-AEFC-217E54BAD607}" presName="dummyMaxCanvas" presStyleCnt="0">
        <dgm:presLayoutVars/>
      </dgm:prSet>
      <dgm:spPr/>
    </dgm:pt>
    <dgm:pt modelId="{0E9B1DC1-FA96-4C6B-B8B6-C3AF0198C3F7}" type="pres">
      <dgm:prSet presAssocID="{2601D6F9-A6D6-43EE-AEFC-217E54BAD607}" presName="TwoNodes_1" presStyleLbl="node1" presStyleIdx="0" presStyleCnt="2">
        <dgm:presLayoutVars>
          <dgm:bulletEnabled val="1"/>
        </dgm:presLayoutVars>
      </dgm:prSet>
      <dgm:spPr/>
    </dgm:pt>
    <dgm:pt modelId="{AF8590C9-EE3A-4999-A63F-24DF126B6E8D}" type="pres">
      <dgm:prSet presAssocID="{2601D6F9-A6D6-43EE-AEFC-217E54BAD607}" presName="TwoNodes_2" presStyleLbl="node1" presStyleIdx="1" presStyleCnt="2">
        <dgm:presLayoutVars>
          <dgm:bulletEnabled val="1"/>
        </dgm:presLayoutVars>
      </dgm:prSet>
      <dgm:spPr/>
    </dgm:pt>
    <dgm:pt modelId="{B9F2A132-F2FE-4ADE-9198-15F82851AF00}" type="pres">
      <dgm:prSet presAssocID="{2601D6F9-A6D6-43EE-AEFC-217E54BAD607}" presName="TwoConn_1-2" presStyleLbl="fgAccFollowNode1" presStyleIdx="0" presStyleCnt="1">
        <dgm:presLayoutVars>
          <dgm:bulletEnabled val="1"/>
        </dgm:presLayoutVars>
      </dgm:prSet>
      <dgm:spPr/>
    </dgm:pt>
    <dgm:pt modelId="{CA0F3E2B-F655-4B86-98C9-71ADDCD44DFD}" type="pres">
      <dgm:prSet presAssocID="{2601D6F9-A6D6-43EE-AEFC-217E54BAD607}" presName="TwoNodes_1_text" presStyleLbl="node1" presStyleIdx="1" presStyleCnt="2">
        <dgm:presLayoutVars>
          <dgm:bulletEnabled val="1"/>
        </dgm:presLayoutVars>
      </dgm:prSet>
      <dgm:spPr/>
    </dgm:pt>
    <dgm:pt modelId="{BAD94D5B-E624-40ED-9C78-A8BA3F2B4D19}" type="pres">
      <dgm:prSet presAssocID="{2601D6F9-A6D6-43EE-AEFC-217E54BAD60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6D87C23-6A10-4EB9-8E4A-27CB39D692B7}" type="presOf" srcId="{9255709A-A6CB-4A77-80C9-4478306CCB63}" destId="{CA0F3E2B-F655-4B86-98C9-71ADDCD44DFD}" srcOrd="1" destOrd="0" presId="urn:microsoft.com/office/officeart/2005/8/layout/vProcess5"/>
    <dgm:cxn modelId="{AB3F6C5D-5434-468B-85C8-A2D085A861EC}" srcId="{2601D6F9-A6D6-43EE-AEFC-217E54BAD607}" destId="{9255709A-A6CB-4A77-80C9-4478306CCB63}" srcOrd="0" destOrd="0" parTransId="{283CB185-8C79-4610-B039-21B39034762F}" sibTransId="{409BDDF8-389A-4EFC-87F7-82DF3EBBD837}"/>
    <dgm:cxn modelId="{685CBD78-25AB-4994-B449-4C5E6D4ED364}" type="presOf" srcId="{409BDDF8-389A-4EFC-87F7-82DF3EBBD837}" destId="{B9F2A132-F2FE-4ADE-9198-15F82851AF00}" srcOrd="0" destOrd="0" presId="urn:microsoft.com/office/officeart/2005/8/layout/vProcess5"/>
    <dgm:cxn modelId="{54E2E491-3B9F-4F65-A397-C59D851733EF}" srcId="{2601D6F9-A6D6-43EE-AEFC-217E54BAD607}" destId="{9F994966-CBDD-44EA-A2AB-08E47CA11142}" srcOrd="1" destOrd="0" parTransId="{7F0944A8-E6FF-4333-8B85-D5FE66F23009}" sibTransId="{D44B13B7-FE00-4236-AB11-72981A50A8E3}"/>
    <dgm:cxn modelId="{E485C7A5-DE0D-4D40-9D8C-3B5EE9721009}" type="presOf" srcId="{9F994966-CBDD-44EA-A2AB-08E47CA11142}" destId="{AF8590C9-EE3A-4999-A63F-24DF126B6E8D}" srcOrd="0" destOrd="0" presId="urn:microsoft.com/office/officeart/2005/8/layout/vProcess5"/>
    <dgm:cxn modelId="{29D9AEC3-BF06-4541-A4E8-AA18C09FDFB7}" type="presOf" srcId="{9F994966-CBDD-44EA-A2AB-08E47CA11142}" destId="{BAD94D5B-E624-40ED-9C78-A8BA3F2B4D19}" srcOrd="1" destOrd="0" presId="urn:microsoft.com/office/officeart/2005/8/layout/vProcess5"/>
    <dgm:cxn modelId="{98588DF6-F1F0-42BA-AC55-F0814B518619}" type="presOf" srcId="{9255709A-A6CB-4A77-80C9-4478306CCB63}" destId="{0E9B1DC1-FA96-4C6B-B8B6-C3AF0198C3F7}" srcOrd="0" destOrd="0" presId="urn:microsoft.com/office/officeart/2005/8/layout/vProcess5"/>
    <dgm:cxn modelId="{E51E03FD-CD5C-49BE-99E8-D8F2CC0FDAB5}" type="presOf" srcId="{2601D6F9-A6D6-43EE-AEFC-217E54BAD607}" destId="{6CE9B26E-04C9-4826-B6CB-2FA06E5F17B3}" srcOrd="0" destOrd="0" presId="urn:microsoft.com/office/officeart/2005/8/layout/vProcess5"/>
    <dgm:cxn modelId="{6BD4A30D-C4A5-4FAF-AFA3-ACD8EC0D16B4}" type="presParOf" srcId="{6CE9B26E-04C9-4826-B6CB-2FA06E5F17B3}" destId="{6AFD4A49-218C-4B5D-B6A7-68037DCC605C}" srcOrd="0" destOrd="0" presId="urn:microsoft.com/office/officeart/2005/8/layout/vProcess5"/>
    <dgm:cxn modelId="{0CF88D21-F0A8-4F8C-A4C9-8DCC98D00983}" type="presParOf" srcId="{6CE9B26E-04C9-4826-B6CB-2FA06E5F17B3}" destId="{0E9B1DC1-FA96-4C6B-B8B6-C3AF0198C3F7}" srcOrd="1" destOrd="0" presId="urn:microsoft.com/office/officeart/2005/8/layout/vProcess5"/>
    <dgm:cxn modelId="{231CFA9E-567F-428C-86BC-93FE055FD296}" type="presParOf" srcId="{6CE9B26E-04C9-4826-B6CB-2FA06E5F17B3}" destId="{AF8590C9-EE3A-4999-A63F-24DF126B6E8D}" srcOrd="2" destOrd="0" presId="urn:microsoft.com/office/officeart/2005/8/layout/vProcess5"/>
    <dgm:cxn modelId="{4DAC8E42-5FBB-40CC-A5AB-852229037B78}" type="presParOf" srcId="{6CE9B26E-04C9-4826-B6CB-2FA06E5F17B3}" destId="{B9F2A132-F2FE-4ADE-9198-15F82851AF00}" srcOrd="3" destOrd="0" presId="urn:microsoft.com/office/officeart/2005/8/layout/vProcess5"/>
    <dgm:cxn modelId="{87D866C8-E483-41A9-B92D-E42775C73FF9}" type="presParOf" srcId="{6CE9B26E-04C9-4826-B6CB-2FA06E5F17B3}" destId="{CA0F3E2B-F655-4B86-98C9-71ADDCD44DFD}" srcOrd="4" destOrd="0" presId="urn:microsoft.com/office/officeart/2005/8/layout/vProcess5"/>
    <dgm:cxn modelId="{50C8FE03-4389-4B2A-A8ED-0367E864ADFD}" type="presParOf" srcId="{6CE9B26E-04C9-4826-B6CB-2FA06E5F17B3}" destId="{BAD94D5B-E624-40ED-9C78-A8BA3F2B4D1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AD4638-EFF1-4DC7-B6C7-366D4F733A2C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36ED94-5A24-453C-BCC6-417E8BD4C964}">
      <dgm:prSet/>
      <dgm:spPr/>
      <dgm:t>
        <a:bodyPr/>
        <a:lstStyle/>
        <a:p>
          <a:r>
            <a:rPr lang="sr-Latn-RS">
              <a:latin typeface="Garamond"/>
            </a:rPr>
            <a:t>Sistemi će napredovati u razumevanju korisničkih afiniteta i ponašanja</a:t>
          </a:r>
          <a:endParaRPr lang="en-US">
            <a:latin typeface="Garamond"/>
          </a:endParaRPr>
        </a:p>
      </dgm:t>
    </dgm:pt>
    <dgm:pt modelId="{19522220-7310-4FB7-A590-01B7BE8897E6}" type="parTrans" cxnId="{7508230A-0AE3-4ABE-A92E-9F8923142566}">
      <dgm:prSet/>
      <dgm:spPr/>
      <dgm:t>
        <a:bodyPr/>
        <a:lstStyle/>
        <a:p>
          <a:endParaRPr lang="en-US"/>
        </a:p>
      </dgm:t>
    </dgm:pt>
    <dgm:pt modelId="{941859F7-0E7C-4B9B-9907-FF0D91240821}" type="sibTrans" cxnId="{7508230A-0AE3-4ABE-A92E-9F8923142566}">
      <dgm:prSet/>
      <dgm:spPr/>
      <dgm:t>
        <a:bodyPr/>
        <a:lstStyle/>
        <a:p>
          <a:endParaRPr lang="en-US"/>
        </a:p>
      </dgm:t>
    </dgm:pt>
    <dgm:pt modelId="{D15EF597-14D8-4D2A-B0D4-84AE4C0CF6E7}">
      <dgm:prSet/>
      <dgm:spPr/>
      <dgm:t>
        <a:bodyPr/>
        <a:lstStyle/>
        <a:p>
          <a:r>
            <a:rPr lang="sr-Latn-RS">
              <a:latin typeface="Garamond"/>
            </a:rPr>
            <a:t>Koristiće se modeli dubokog učenja ("</a:t>
          </a:r>
          <a:r>
            <a:rPr lang="sr-Latn-RS" err="1">
              <a:latin typeface="Garamond"/>
            </a:rPr>
            <a:t>deep</a:t>
          </a:r>
          <a:r>
            <a:rPr lang="sr-Latn-RS">
              <a:latin typeface="Garamond"/>
            </a:rPr>
            <a:t> </a:t>
          </a:r>
          <a:r>
            <a:rPr lang="sr-Latn-RS" err="1">
              <a:latin typeface="Garamond"/>
            </a:rPr>
            <a:t>learning</a:t>
          </a:r>
          <a:r>
            <a:rPr lang="sr-Latn-RS">
              <a:latin typeface="Garamond"/>
            </a:rPr>
            <a:t>"), učenja sa "pojačanjem" (</a:t>
          </a:r>
          <a:r>
            <a:rPr lang="sr-Latn-RS" err="1">
              <a:latin typeface="Garamond"/>
            </a:rPr>
            <a:t>reinforcement</a:t>
          </a:r>
          <a:r>
            <a:rPr lang="sr-Latn-RS">
              <a:latin typeface="Garamond"/>
            </a:rPr>
            <a:t> </a:t>
          </a:r>
          <a:r>
            <a:rPr lang="sr-Latn-RS" err="1">
              <a:latin typeface="Garamond"/>
            </a:rPr>
            <a:t>learning</a:t>
          </a:r>
          <a:r>
            <a:rPr lang="sr-Latn-RS">
              <a:latin typeface="Garamond"/>
            </a:rPr>
            <a:t>") za pružanje personalizovanih i preciznijih preporuka korisniku </a:t>
          </a:r>
          <a:endParaRPr lang="en-US">
            <a:latin typeface="Garamond"/>
          </a:endParaRPr>
        </a:p>
      </dgm:t>
    </dgm:pt>
    <dgm:pt modelId="{6B42ACFE-6149-46D4-97ED-A6A24FAFADDE}" type="parTrans" cxnId="{7CCE8C01-738A-4E82-8D90-55F4CD118E55}">
      <dgm:prSet/>
      <dgm:spPr/>
      <dgm:t>
        <a:bodyPr/>
        <a:lstStyle/>
        <a:p>
          <a:endParaRPr lang="en-US"/>
        </a:p>
      </dgm:t>
    </dgm:pt>
    <dgm:pt modelId="{315C27EB-406D-4504-AA08-9130BCBA184F}" type="sibTrans" cxnId="{7CCE8C01-738A-4E82-8D90-55F4CD118E55}">
      <dgm:prSet/>
      <dgm:spPr/>
      <dgm:t>
        <a:bodyPr/>
        <a:lstStyle/>
        <a:p>
          <a:endParaRPr lang="en-US"/>
        </a:p>
      </dgm:t>
    </dgm:pt>
    <dgm:pt modelId="{9748AB3F-0EBA-40FA-8D6C-932C74B325E4}">
      <dgm:prSet/>
      <dgm:spPr/>
      <dgm:t>
        <a:bodyPr/>
        <a:lstStyle/>
        <a:p>
          <a:r>
            <a:rPr lang="sr-Latn-RS">
              <a:latin typeface="Garamond"/>
            </a:rPr>
            <a:t>RS će moći da razumeju kompleksnije obrasce korisnika</a:t>
          </a:r>
          <a:endParaRPr lang="en-US">
            <a:latin typeface="Garamond"/>
          </a:endParaRPr>
        </a:p>
      </dgm:t>
    </dgm:pt>
    <dgm:pt modelId="{DFC6557A-CE93-4BA3-B9E0-16BCC762B1F7}" type="parTrans" cxnId="{087DC925-C316-4F94-B486-51EA84657FCE}">
      <dgm:prSet/>
      <dgm:spPr/>
      <dgm:t>
        <a:bodyPr/>
        <a:lstStyle/>
        <a:p>
          <a:endParaRPr lang="en-US"/>
        </a:p>
      </dgm:t>
    </dgm:pt>
    <dgm:pt modelId="{22BC8F99-9BCA-4CEC-95CA-F7B9C6D656C4}" type="sibTrans" cxnId="{087DC925-C316-4F94-B486-51EA84657FCE}">
      <dgm:prSet/>
      <dgm:spPr/>
      <dgm:t>
        <a:bodyPr/>
        <a:lstStyle/>
        <a:p>
          <a:endParaRPr lang="en-US"/>
        </a:p>
      </dgm:t>
    </dgm:pt>
    <dgm:pt modelId="{17673ECD-968A-4F49-AE2A-3266B1997B41}">
      <dgm:prSet/>
      <dgm:spPr/>
      <dgm:t>
        <a:bodyPr/>
        <a:lstStyle/>
        <a:p>
          <a:r>
            <a:rPr lang="sr-Latn-RS">
              <a:latin typeface="Garamond"/>
            </a:rPr>
            <a:t>U budućnosti: pojava </a:t>
          </a:r>
          <a:r>
            <a:rPr lang="sr-Latn-RS" err="1">
              <a:latin typeface="Garamond"/>
            </a:rPr>
            <a:t>chatbot</a:t>
          </a:r>
          <a:r>
            <a:rPr lang="sr-Latn-RS">
              <a:latin typeface="Garamond"/>
            </a:rPr>
            <a:t>-ova kao naših ličnih asistenata pri onlajn kupovini</a:t>
          </a:r>
          <a:endParaRPr lang="en-US">
            <a:latin typeface="Garamond"/>
          </a:endParaRPr>
        </a:p>
      </dgm:t>
    </dgm:pt>
    <dgm:pt modelId="{D991DC36-0501-4421-9072-C58ADB141F3B}" type="parTrans" cxnId="{8C5E1076-10A4-49E6-90F4-383594FA8A91}">
      <dgm:prSet/>
      <dgm:spPr/>
      <dgm:t>
        <a:bodyPr/>
        <a:lstStyle/>
        <a:p>
          <a:endParaRPr lang="en-US"/>
        </a:p>
      </dgm:t>
    </dgm:pt>
    <dgm:pt modelId="{19876B7C-7838-4539-A560-238A50FA90C6}" type="sibTrans" cxnId="{8C5E1076-10A4-49E6-90F4-383594FA8A91}">
      <dgm:prSet/>
      <dgm:spPr/>
      <dgm:t>
        <a:bodyPr/>
        <a:lstStyle/>
        <a:p>
          <a:endParaRPr lang="en-US"/>
        </a:p>
      </dgm:t>
    </dgm:pt>
    <dgm:pt modelId="{BFC9AC71-8B73-4F87-A3BE-18D0BBE52EFE}" type="pres">
      <dgm:prSet presAssocID="{90AD4638-EFF1-4DC7-B6C7-366D4F733A2C}" presName="vert0" presStyleCnt="0">
        <dgm:presLayoutVars>
          <dgm:dir/>
          <dgm:animOne val="branch"/>
          <dgm:animLvl val="lvl"/>
        </dgm:presLayoutVars>
      </dgm:prSet>
      <dgm:spPr/>
    </dgm:pt>
    <dgm:pt modelId="{8F16F1CD-9FA6-43E9-9A45-2EA2F64C5A04}" type="pres">
      <dgm:prSet presAssocID="{5836ED94-5A24-453C-BCC6-417E8BD4C964}" presName="thickLine" presStyleLbl="alignNode1" presStyleIdx="0" presStyleCnt="4"/>
      <dgm:spPr/>
    </dgm:pt>
    <dgm:pt modelId="{30821900-48E4-45D7-B43D-5815BB104FBC}" type="pres">
      <dgm:prSet presAssocID="{5836ED94-5A24-453C-BCC6-417E8BD4C964}" presName="horz1" presStyleCnt="0"/>
      <dgm:spPr/>
    </dgm:pt>
    <dgm:pt modelId="{1F431201-10B5-4494-91EC-12FF7C54DD56}" type="pres">
      <dgm:prSet presAssocID="{5836ED94-5A24-453C-BCC6-417E8BD4C964}" presName="tx1" presStyleLbl="revTx" presStyleIdx="0" presStyleCnt="4"/>
      <dgm:spPr/>
    </dgm:pt>
    <dgm:pt modelId="{DA9907DF-D5B0-419C-9509-9D8FE1D8B0EE}" type="pres">
      <dgm:prSet presAssocID="{5836ED94-5A24-453C-BCC6-417E8BD4C964}" presName="vert1" presStyleCnt="0"/>
      <dgm:spPr/>
    </dgm:pt>
    <dgm:pt modelId="{7E3E643B-12D7-4218-B0D2-7705EAC28160}" type="pres">
      <dgm:prSet presAssocID="{D15EF597-14D8-4D2A-B0D4-84AE4C0CF6E7}" presName="thickLine" presStyleLbl="alignNode1" presStyleIdx="1" presStyleCnt="4"/>
      <dgm:spPr/>
    </dgm:pt>
    <dgm:pt modelId="{4FFD3BD6-ECA0-48C3-872A-0387995F6FCD}" type="pres">
      <dgm:prSet presAssocID="{D15EF597-14D8-4D2A-B0D4-84AE4C0CF6E7}" presName="horz1" presStyleCnt="0"/>
      <dgm:spPr/>
    </dgm:pt>
    <dgm:pt modelId="{C958E9A4-440A-4D7B-8FA0-C3CABA3F286A}" type="pres">
      <dgm:prSet presAssocID="{D15EF597-14D8-4D2A-B0D4-84AE4C0CF6E7}" presName="tx1" presStyleLbl="revTx" presStyleIdx="1" presStyleCnt="4"/>
      <dgm:spPr/>
    </dgm:pt>
    <dgm:pt modelId="{B21FFC9C-2866-4CC5-A486-6E4379FF4B81}" type="pres">
      <dgm:prSet presAssocID="{D15EF597-14D8-4D2A-B0D4-84AE4C0CF6E7}" presName="vert1" presStyleCnt="0"/>
      <dgm:spPr/>
    </dgm:pt>
    <dgm:pt modelId="{FBAAE4F8-6849-4E3A-A402-9CD81B40FDA3}" type="pres">
      <dgm:prSet presAssocID="{9748AB3F-0EBA-40FA-8D6C-932C74B325E4}" presName="thickLine" presStyleLbl="alignNode1" presStyleIdx="2" presStyleCnt="4"/>
      <dgm:spPr/>
    </dgm:pt>
    <dgm:pt modelId="{C9953F0B-62BC-41BD-A5F3-9D50B9483C7D}" type="pres">
      <dgm:prSet presAssocID="{9748AB3F-0EBA-40FA-8D6C-932C74B325E4}" presName="horz1" presStyleCnt="0"/>
      <dgm:spPr/>
    </dgm:pt>
    <dgm:pt modelId="{50D0FD3D-8540-4ABE-98D3-5EF3EC5FD96B}" type="pres">
      <dgm:prSet presAssocID="{9748AB3F-0EBA-40FA-8D6C-932C74B325E4}" presName="tx1" presStyleLbl="revTx" presStyleIdx="2" presStyleCnt="4"/>
      <dgm:spPr/>
    </dgm:pt>
    <dgm:pt modelId="{59B67041-8523-4F81-BE0E-693D3D9220B9}" type="pres">
      <dgm:prSet presAssocID="{9748AB3F-0EBA-40FA-8D6C-932C74B325E4}" presName="vert1" presStyleCnt="0"/>
      <dgm:spPr/>
    </dgm:pt>
    <dgm:pt modelId="{D9249BA4-E84C-4E0C-B8E3-D88E6567871E}" type="pres">
      <dgm:prSet presAssocID="{17673ECD-968A-4F49-AE2A-3266B1997B41}" presName="thickLine" presStyleLbl="alignNode1" presStyleIdx="3" presStyleCnt="4"/>
      <dgm:spPr/>
    </dgm:pt>
    <dgm:pt modelId="{F9007B4C-5F3E-4E7B-9C68-3D173F5CDE26}" type="pres">
      <dgm:prSet presAssocID="{17673ECD-968A-4F49-AE2A-3266B1997B41}" presName="horz1" presStyleCnt="0"/>
      <dgm:spPr/>
    </dgm:pt>
    <dgm:pt modelId="{140BA4B5-1FED-4F80-8BD8-D3E55DAF351B}" type="pres">
      <dgm:prSet presAssocID="{17673ECD-968A-4F49-AE2A-3266B1997B41}" presName="tx1" presStyleLbl="revTx" presStyleIdx="3" presStyleCnt="4"/>
      <dgm:spPr/>
    </dgm:pt>
    <dgm:pt modelId="{660E0A1A-19F8-46A3-A4FA-EB9FC532F2EC}" type="pres">
      <dgm:prSet presAssocID="{17673ECD-968A-4F49-AE2A-3266B1997B41}" presName="vert1" presStyleCnt="0"/>
      <dgm:spPr/>
    </dgm:pt>
  </dgm:ptLst>
  <dgm:cxnLst>
    <dgm:cxn modelId="{7CCE8C01-738A-4E82-8D90-55F4CD118E55}" srcId="{90AD4638-EFF1-4DC7-B6C7-366D4F733A2C}" destId="{D15EF597-14D8-4D2A-B0D4-84AE4C0CF6E7}" srcOrd="1" destOrd="0" parTransId="{6B42ACFE-6149-46D4-97ED-A6A24FAFADDE}" sibTransId="{315C27EB-406D-4504-AA08-9130BCBA184F}"/>
    <dgm:cxn modelId="{7508230A-0AE3-4ABE-A92E-9F8923142566}" srcId="{90AD4638-EFF1-4DC7-B6C7-366D4F733A2C}" destId="{5836ED94-5A24-453C-BCC6-417E8BD4C964}" srcOrd="0" destOrd="0" parTransId="{19522220-7310-4FB7-A590-01B7BE8897E6}" sibTransId="{941859F7-0E7C-4B9B-9907-FF0D91240821}"/>
    <dgm:cxn modelId="{087DC925-C316-4F94-B486-51EA84657FCE}" srcId="{90AD4638-EFF1-4DC7-B6C7-366D4F733A2C}" destId="{9748AB3F-0EBA-40FA-8D6C-932C74B325E4}" srcOrd="2" destOrd="0" parTransId="{DFC6557A-CE93-4BA3-B9E0-16BCC762B1F7}" sibTransId="{22BC8F99-9BCA-4CEC-95CA-F7B9C6D656C4}"/>
    <dgm:cxn modelId="{AD407C48-FFEE-4886-B16A-9AD500508098}" type="presOf" srcId="{D15EF597-14D8-4D2A-B0D4-84AE4C0CF6E7}" destId="{C958E9A4-440A-4D7B-8FA0-C3CABA3F286A}" srcOrd="0" destOrd="0" presId="urn:microsoft.com/office/officeart/2008/layout/LinedList"/>
    <dgm:cxn modelId="{8C5E1076-10A4-49E6-90F4-383594FA8A91}" srcId="{90AD4638-EFF1-4DC7-B6C7-366D4F733A2C}" destId="{17673ECD-968A-4F49-AE2A-3266B1997B41}" srcOrd="3" destOrd="0" parTransId="{D991DC36-0501-4421-9072-C58ADB141F3B}" sibTransId="{19876B7C-7838-4539-A560-238A50FA90C6}"/>
    <dgm:cxn modelId="{C2D22998-642C-4671-91CE-CF101EE9ED70}" type="presOf" srcId="{17673ECD-968A-4F49-AE2A-3266B1997B41}" destId="{140BA4B5-1FED-4F80-8BD8-D3E55DAF351B}" srcOrd="0" destOrd="0" presId="urn:microsoft.com/office/officeart/2008/layout/LinedList"/>
    <dgm:cxn modelId="{ACCB54C9-6706-433C-A72B-140098F6C73C}" type="presOf" srcId="{90AD4638-EFF1-4DC7-B6C7-366D4F733A2C}" destId="{BFC9AC71-8B73-4F87-A3BE-18D0BBE52EFE}" srcOrd="0" destOrd="0" presId="urn:microsoft.com/office/officeart/2008/layout/LinedList"/>
    <dgm:cxn modelId="{FA3CB4CC-9DD6-4118-AF89-82E3CF4F90FB}" type="presOf" srcId="{9748AB3F-0EBA-40FA-8D6C-932C74B325E4}" destId="{50D0FD3D-8540-4ABE-98D3-5EF3EC5FD96B}" srcOrd="0" destOrd="0" presId="urn:microsoft.com/office/officeart/2008/layout/LinedList"/>
    <dgm:cxn modelId="{3480B7D9-2290-4A3E-9E47-FD6FDE3F1594}" type="presOf" srcId="{5836ED94-5A24-453C-BCC6-417E8BD4C964}" destId="{1F431201-10B5-4494-91EC-12FF7C54DD56}" srcOrd="0" destOrd="0" presId="urn:microsoft.com/office/officeart/2008/layout/LinedList"/>
    <dgm:cxn modelId="{B2C748EA-E784-49E2-915B-38D30C69BF54}" type="presParOf" srcId="{BFC9AC71-8B73-4F87-A3BE-18D0BBE52EFE}" destId="{8F16F1CD-9FA6-43E9-9A45-2EA2F64C5A04}" srcOrd="0" destOrd="0" presId="urn:microsoft.com/office/officeart/2008/layout/LinedList"/>
    <dgm:cxn modelId="{C1AC9B95-E535-44ED-8611-F8E79DBC31DE}" type="presParOf" srcId="{BFC9AC71-8B73-4F87-A3BE-18D0BBE52EFE}" destId="{30821900-48E4-45D7-B43D-5815BB104FBC}" srcOrd="1" destOrd="0" presId="urn:microsoft.com/office/officeart/2008/layout/LinedList"/>
    <dgm:cxn modelId="{C123FCBB-4065-4CD7-8AFE-1E37DF6C91EB}" type="presParOf" srcId="{30821900-48E4-45D7-B43D-5815BB104FBC}" destId="{1F431201-10B5-4494-91EC-12FF7C54DD56}" srcOrd="0" destOrd="0" presId="urn:microsoft.com/office/officeart/2008/layout/LinedList"/>
    <dgm:cxn modelId="{FF5DB712-FB7D-4B26-A951-DCE7D8735508}" type="presParOf" srcId="{30821900-48E4-45D7-B43D-5815BB104FBC}" destId="{DA9907DF-D5B0-419C-9509-9D8FE1D8B0EE}" srcOrd="1" destOrd="0" presId="urn:microsoft.com/office/officeart/2008/layout/LinedList"/>
    <dgm:cxn modelId="{0B415CA9-0CCD-4569-AA8E-7C2A74E274EB}" type="presParOf" srcId="{BFC9AC71-8B73-4F87-A3BE-18D0BBE52EFE}" destId="{7E3E643B-12D7-4218-B0D2-7705EAC28160}" srcOrd="2" destOrd="0" presId="urn:microsoft.com/office/officeart/2008/layout/LinedList"/>
    <dgm:cxn modelId="{04D23898-1946-4BF0-91A7-8D6F06BB65CC}" type="presParOf" srcId="{BFC9AC71-8B73-4F87-A3BE-18D0BBE52EFE}" destId="{4FFD3BD6-ECA0-48C3-872A-0387995F6FCD}" srcOrd="3" destOrd="0" presId="urn:microsoft.com/office/officeart/2008/layout/LinedList"/>
    <dgm:cxn modelId="{8E9927CB-6976-4A4C-A891-B2D6523E22B9}" type="presParOf" srcId="{4FFD3BD6-ECA0-48C3-872A-0387995F6FCD}" destId="{C958E9A4-440A-4D7B-8FA0-C3CABA3F286A}" srcOrd="0" destOrd="0" presId="urn:microsoft.com/office/officeart/2008/layout/LinedList"/>
    <dgm:cxn modelId="{AE620BBB-882F-4308-A879-556D36E40F3D}" type="presParOf" srcId="{4FFD3BD6-ECA0-48C3-872A-0387995F6FCD}" destId="{B21FFC9C-2866-4CC5-A486-6E4379FF4B81}" srcOrd="1" destOrd="0" presId="urn:microsoft.com/office/officeart/2008/layout/LinedList"/>
    <dgm:cxn modelId="{33935E3B-23BC-49A6-A84D-017F9301FC34}" type="presParOf" srcId="{BFC9AC71-8B73-4F87-A3BE-18D0BBE52EFE}" destId="{FBAAE4F8-6849-4E3A-A402-9CD81B40FDA3}" srcOrd="4" destOrd="0" presId="urn:microsoft.com/office/officeart/2008/layout/LinedList"/>
    <dgm:cxn modelId="{BF6F49E6-C86F-4270-B6F1-50ED59374995}" type="presParOf" srcId="{BFC9AC71-8B73-4F87-A3BE-18D0BBE52EFE}" destId="{C9953F0B-62BC-41BD-A5F3-9D50B9483C7D}" srcOrd="5" destOrd="0" presId="urn:microsoft.com/office/officeart/2008/layout/LinedList"/>
    <dgm:cxn modelId="{53079D5A-1679-4017-9A3E-A9F2ADD86920}" type="presParOf" srcId="{C9953F0B-62BC-41BD-A5F3-9D50B9483C7D}" destId="{50D0FD3D-8540-4ABE-98D3-5EF3EC5FD96B}" srcOrd="0" destOrd="0" presId="urn:microsoft.com/office/officeart/2008/layout/LinedList"/>
    <dgm:cxn modelId="{1D91ED2C-3194-41F1-9068-D401205F5DA8}" type="presParOf" srcId="{C9953F0B-62BC-41BD-A5F3-9D50B9483C7D}" destId="{59B67041-8523-4F81-BE0E-693D3D9220B9}" srcOrd="1" destOrd="0" presId="urn:microsoft.com/office/officeart/2008/layout/LinedList"/>
    <dgm:cxn modelId="{E7E6CCC8-AC72-4F35-AF15-FB84EE9F9F58}" type="presParOf" srcId="{BFC9AC71-8B73-4F87-A3BE-18D0BBE52EFE}" destId="{D9249BA4-E84C-4E0C-B8E3-D88E6567871E}" srcOrd="6" destOrd="0" presId="urn:microsoft.com/office/officeart/2008/layout/LinedList"/>
    <dgm:cxn modelId="{892E6F94-CB27-4DA6-B8F4-08313199BB1E}" type="presParOf" srcId="{BFC9AC71-8B73-4F87-A3BE-18D0BBE52EFE}" destId="{F9007B4C-5F3E-4E7B-9C68-3D173F5CDE26}" srcOrd="7" destOrd="0" presId="urn:microsoft.com/office/officeart/2008/layout/LinedList"/>
    <dgm:cxn modelId="{D5140423-744A-49C7-837A-1C5139FDFD0A}" type="presParOf" srcId="{F9007B4C-5F3E-4E7B-9C68-3D173F5CDE26}" destId="{140BA4B5-1FED-4F80-8BD8-D3E55DAF351B}" srcOrd="0" destOrd="0" presId="urn:microsoft.com/office/officeart/2008/layout/LinedList"/>
    <dgm:cxn modelId="{3BC58882-E647-4CFC-AFD7-BC09E222348A}" type="presParOf" srcId="{F9007B4C-5F3E-4E7B-9C68-3D173F5CDE26}" destId="{660E0A1A-19F8-46A3-A4FA-EB9FC532F2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DD1745-FDD0-470E-8F64-55F05E1F32FA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70C13294-3F6F-4D14-A7E9-B92176B545F2}">
      <dgm:prSet/>
      <dgm:spPr/>
      <dgm:t>
        <a:bodyPr/>
        <a:lstStyle/>
        <a:p>
          <a:r>
            <a:rPr lang="en-US" baseline="0" err="1">
              <a:latin typeface="Garamond"/>
            </a:rPr>
            <a:t>Budući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sistemi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preporučivanja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moraće</a:t>
          </a:r>
          <a:r>
            <a:rPr lang="en-US" baseline="0">
              <a:latin typeface="Garamond"/>
            </a:rPr>
            <a:t> da stave </a:t>
          </a:r>
          <a:r>
            <a:rPr lang="en-US" baseline="0" err="1">
              <a:latin typeface="Garamond"/>
            </a:rPr>
            <a:t>na</a:t>
          </a:r>
          <a:r>
            <a:rPr lang="en-US" baseline="0">
              <a:latin typeface="Garamond"/>
            </a:rPr>
            <a:t> 1. mesto </a:t>
          </a:r>
          <a:r>
            <a:rPr lang="en-US" baseline="0" err="1">
              <a:latin typeface="Garamond"/>
            </a:rPr>
            <a:t>privatnost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korisnika</a:t>
          </a:r>
          <a:endParaRPr lang="en-US">
            <a:latin typeface="Garamond"/>
          </a:endParaRPr>
        </a:p>
      </dgm:t>
    </dgm:pt>
    <dgm:pt modelId="{AC1E6CC0-94E2-4714-AE8B-8F06277A6C74}" type="parTrans" cxnId="{4F717830-0D06-4751-94AE-8CC97D7C340C}">
      <dgm:prSet/>
      <dgm:spPr/>
      <dgm:t>
        <a:bodyPr/>
        <a:lstStyle/>
        <a:p>
          <a:endParaRPr lang="en-US"/>
        </a:p>
      </dgm:t>
    </dgm:pt>
    <dgm:pt modelId="{8824B3B0-FE57-4F81-9FF1-AEF9CF7FAC99}" type="sibTrans" cxnId="{4F717830-0D06-4751-94AE-8CC97D7C340C}">
      <dgm:prSet phldrT="01" phldr="0"/>
      <dgm:spPr/>
    </dgm:pt>
    <dgm:pt modelId="{6D8F872F-47B5-4C76-AB1D-12ED323EACE1}">
      <dgm:prSet/>
      <dgm:spPr/>
      <dgm:t>
        <a:bodyPr/>
        <a:lstStyle/>
        <a:p>
          <a:r>
            <a:rPr lang="en-US" baseline="0" err="1">
              <a:latin typeface="Garamond"/>
            </a:rPr>
            <a:t>Personalizacija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će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napredovati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tako</a:t>
          </a:r>
          <a:r>
            <a:rPr lang="en-US" baseline="0">
              <a:latin typeface="Garamond"/>
            </a:rPr>
            <a:t> da </a:t>
          </a:r>
          <a:r>
            <a:rPr lang="en-US" baseline="0" err="1">
              <a:latin typeface="Garamond"/>
            </a:rPr>
            <a:t>bude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transparentnija</a:t>
          </a:r>
          <a:endParaRPr lang="en-US">
            <a:latin typeface="Garamond"/>
          </a:endParaRPr>
        </a:p>
      </dgm:t>
    </dgm:pt>
    <dgm:pt modelId="{C803E7C7-8CA9-4E75-A021-8A7D873C1E3E}" type="parTrans" cxnId="{E2098286-E45D-4355-8FA8-AEF50957CA46}">
      <dgm:prSet/>
      <dgm:spPr/>
      <dgm:t>
        <a:bodyPr/>
        <a:lstStyle/>
        <a:p>
          <a:endParaRPr lang="en-US"/>
        </a:p>
      </dgm:t>
    </dgm:pt>
    <dgm:pt modelId="{2D2D110A-906E-458E-8815-AD0AC428083A}" type="sibTrans" cxnId="{E2098286-E45D-4355-8FA8-AEF50957CA46}">
      <dgm:prSet phldrT="02" phldr="0"/>
      <dgm:spPr/>
    </dgm:pt>
    <dgm:pt modelId="{77F7A668-9197-4011-B7DE-01D69E2510C4}">
      <dgm:prSet/>
      <dgm:spPr/>
      <dgm:t>
        <a:bodyPr/>
        <a:lstStyle/>
        <a:p>
          <a:r>
            <a:rPr lang="en-US" baseline="0" err="1">
              <a:latin typeface="Garamond"/>
            </a:rPr>
            <a:t>Korisnici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će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imati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veću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kontrolu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nad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svojim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podacima</a:t>
          </a:r>
          <a:r>
            <a:rPr lang="en-US" baseline="0">
              <a:latin typeface="Garamond"/>
            </a:rPr>
            <a:t>, </a:t>
          </a:r>
          <a:r>
            <a:rPr lang="en-US" baseline="0" err="1">
              <a:latin typeface="Garamond"/>
            </a:rPr>
            <a:t>sistemi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će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raditi</a:t>
          </a:r>
          <a:r>
            <a:rPr lang="en-US" baseline="0">
              <a:latin typeface="Garamond"/>
            </a:rPr>
            <a:t> u </a:t>
          </a:r>
          <a:r>
            <a:rPr lang="en-US" baseline="0" err="1">
              <a:latin typeface="Garamond"/>
            </a:rPr>
            <a:t>okviru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strožih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ograničenja</a:t>
          </a:r>
          <a:endParaRPr lang="en-US">
            <a:latin typeface="Garamond"/>
          </a:endParaRPr>
        </a:p>
      </dgm:t>
    </dgm:pt>
    <dgm:pt modelId="{6716790D-8529-4E8B-A627-309B47D2082B}" type="parTrans" cxnId="{C6B7E014-6F67-4660-8453-C8A3E32D1CBF}">
      <dgm:prSet/>
      <dgm:spPr/>
      <dgm:t>
        <a:bodyPr/>
        <a:lstStyle/>
        <a:p>
          <a:endParaRPr lang="en-US"/>
        </a:p>
      </dgm:t>
    </dgm:pt>
    <dgm:pt modelId="{8809F096-345C-4349-90EE-475B09C210D9}" type="sibTrans" cxnId="{C6B7E014-6F67-4660-8453-C8A3E32D1CBF}">
      <dgm:prSet phldrT="03" phldr="0"/>
      <dgm:spPr/>
    </dgm:pt>
    <dgm:pt modelId="{5A1CB187-F471-4DAD-93A2-90385F79018C}">
      <dgm:prSet/>
      <dgm:spPr/>
      <dgm:t>
        <a:bodyPr/>
        <a:lstStyle/>
        <a:p>
          <a:r>
            <a:rPr lang="en-US" baseline="0" err="1">
              <a:latin typeface="Garamond"/>
            </a:rPr>
            <a:t>Koristiće</a:t>
          </a:r>
          <a:r>
            <a:rPr lang="en-US" baseline="0">
              <a:latin typeface="Garamond"/>
            </a:rPr>
            <a:t> se </a:t>
          </a:r>
          <a:r>
            <a:rPr lang="en-US" baseline="0" err="1">
              <a:latin typeface="Garamond"/>
            </a:rPr>
            <a:t>tehnike</a:t>
          </a:r>
          <a:r>
            <a:rPr lang="en-US" baseline="0">
              <a:latin typeface="Garamond"/>
            </a:rPr>
            <a:t>: </a:t>
          </a:r>
          <a:r>
            <a:rPr lang="en-US" baseline="0" err="1">
              <a:latin typeface="Garamond"/>
            </a:rPr>
            <a:t>udruženo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učenje</a:t>
          </a:r>
          <a:r>
            <a:rPr lang="en-US" baseline="0">
              <a:latin typeface="Garamond"/>
            </a:rPr>
            <a:t> ("federated learning"), </a:t>
          </a:r>
          <a:r>
            <a:rPr lang="en-US" baseline="0" err="1">
              <a:latin typeface="Garamond"/>
            </a:rPr>
            <a:t>diferencijalna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privatnost</a:t>
          </a:r>
          <a:r>
            <a:rPr lang="en-US" baseline="0">
              <a:latin typeface="Garamond"/>
            </a:rPr>
            <a:t>, </a:t>
          </a:r>
          <a:r>
            <a:rPr lang="en-US" baseline="0" err="1">
              <a:latin typeface="Garamond"/>
            </a:rPr>
            <a:t>upravljanje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podacima</a:t>
          </a:r>
          <a:r>
            <a:rPr lang="en-US" baseline="0">
              <a:latin typeface="Garamond"/>
            </a:rPr>
            <a:t> </a:t>
          </a:r>
          <a:r>
            <a:rPr lang="en-US" baseline="0" err="1">
              <a:latin typeface="Garamond"/>
            </a:rPr>
            <a:t>usmerenim</a:t>
          </a:r>
          <a:r>
            <a:rPr lang="en-US" baseline="0">
              <a:latin typeface="Garamond"/>
            </a:rPr>
            <a:t> ka </a:t>
          </a:r>
          <a:r>
            <a:rPr lang="en-US" baseline="0" err="1">
              <a:latin typeface="Garamond"/>
            </a:rPr>
            <a:t>korisnicim</a:t>
          </a:r>
          <a:r>
            <a:rPr lang="en-US" baseline="0" err="1"/>
            <a:t>a</a:t>
          </a:r>
          <a:endParaRPr lang="en-US"/>
        </a:p>
      </dgm:t>
    </dgm:pt>
    <dgm:pt modelId="{0DD8464E-8A93-4CDB-A4C0-DC6AE09C3E00}" type="parTrans" cxnId="{CA720CB0-A72A-4FE8-8BF7-6D871DFC60F0}">
      <dgm:prSet/>
      <dgm:spPr/>
      <dgm:t>
        <a:bodyPr/>
        <a:lstStyle/>
        <a:p>
          <a:endParaRPr lang="en-US"/>
        </a:p>
      </dgm:t>
    </dgm:pt>
    <dgm:pt modelId="{6AFDDA49-FCEB-481B-935F-D323702695CE}" type="sibTrans" cxnId="{CA720CB0-A72A-4FE8-8BF7-6D871DFC60F0}">
      <dgm:prSet phldrT="04" phldr="0"/>
      <dgm:spPr/>
    </dgm:pt>
    <dgm:pt modelId="{DB3885C6-A06D-4B43-9190-FC20BEB5A353}" type="pres">
      <dgm:prSet presAssocID="{ABDD1745-FDD0-470E-8F64-55F05E1F32FA}" presName="Name0" presStyleCnt="0">
        <dgm:presLayoutVars>
          <dgm:dir/>
          <dgm:resizeHandles val="exact"/>
        </dgm:presLayoutVars>
      </dgm:prSet>
      <dgm:spPr/>
    </dgm:pt>
    <dgm:pt modelId="{E2C1428B-BF42-4110-BBE4-D9D0959093BB}" type="pres">
      <dgm:prSet presAssocID="{70C13294-3F6F-4D14-A7E9-B92176B545F2}" presName="node" presStyleLbl="node1" presStyleIdx="0" presStyleCnt="4">
        <dgm:presLayoutVars>
          <dgm:bulletEnabled val="1"/>
        </dgm:presLayoutVars>
      </dgm:prSet>
      <dgm:spPr/>
    </dgm:pt>
    <dgm:pt modelId="{2FD3FF5C-E1CF-4177-8DEE-84A7D7474AE4}" type="pres">
      <dgm:prSet presAssocID="{8824B3B0-FE57-4F81-9FF1-AEF9CF7FAC99}" presName="sibTrans" presStyleCnt="0"/>
      <dgm:spPr/>
    </dgm:pt>
    <dgm:pt modelId="{AAD7456A-0939-4DB4-9B51-CAACC0F7F707}" type="pres">
      <dgm:prSet presAssocID="{6D8F872F-47B5-4C76-AB1D-12ED323EACE1}" presName="node" presStyleLbl="node1" presStyleIdx="1" presStyleCnt="4">
        <dgm:presLayoutVars>
          <dgm:bulletEnabled val="1"/>
        </dgm:presLayoutVars>
      </dgm:prSet>
      <dgm:spPr/>
    </dgm:pt>
    <dgm:pt modelId="{5DC60A0E-6797-4770-A89B-09B83EB07888}" type="pres">
      <dgm:prSet presAssocID="{2D2D110A-906E-458E-8815-AD0AC428083A}" presName="sibTrans" presStyleCnt="0"/>
      <dgm:spPr/>
    </dgm:pt>
    <dgm:pt modelId="{FA4453B5-2452-4499-9A17-B0CAA7508CE4}" type="pres">
      <dgm:prSet presAssocID="{77F7A668-9197-4011-B7DE-01D69E2510C4}" presName="node" presStyleLbl="node1" presStyleIdx="2" presStyleCnt="4">
        <dgm:presLayoutVars>
          <dgm:bulletEnabled val="1"/>
        </dgm:presLayoutVars>
      </dgm:prSet>
      <dgm:spPr/>
    </dgm:pt>
    <dgm:pt modelId="{D484363A-D4C8-49AB-9C20-31A24C5F2EA0}" type="pres">
      <dgm:prSet presAssocID="{8809F096-345C-4349-90EE-475B09C210D9}" presName="sibTrans" presStyleCnt="0"/>
      <dgm:spPr/>
    </dgm:pt>
    <dgm:pt modelId="{6B0AEADF-B66F-4C87-A2D0-57ACF15D170B}" type="pres">
      <dgm:prSet presAssocID="{5A1CB187-F471-4DAD-93A2-90385F79018C}" presName="node" presStyleLbl="node1" presStyleIdx="3" presStyleCnt="4">
        <dgm:presLayoutVars>
          <dgm:bulletEnabled val="1"/>
        </dgm:presLayoutVars>
      </dgm:prSet>
      <dgm:spPr/>
    </dgm:pt>
  </dgm:ptLst>
  <dgm:cxnLst>
    <dgm:cxn modelId="{C6B7E014-6F67-4660-8453-C8A3E32D1CBF}" srcId="{ABDD1745-FDD0-470E-8F64-55F05E1F32FA}" destId="{77F7A668-9197-4011-B7DE-01D69E2510C4}" srcOrd="2" destOrd="0" parTransId="{6716790D-8529-4E8B-A627-309B47D2082B}" sibTransId="{8809F096-345C-4349-90EE-475B09C210D9}"/>
    <dgm:cxn modelId="{7D5A841A-2682-4EBA-9E8F-6EDD29705A3B}" type="presOf" srcId="{6D8F872F-47B5-4C76-AB1D-12ED323EACE1}" destId="{AAD7456A-0939-4DB4-9B51-CAACC0F7F707}" srcOrd="0" destOrd="0" presId="urn:microsoft.com/office/officeart/2005/8/layout/hList6"/>
    <dgm:cxn modelId="{2C80551E-2095-4DF5-9F5B-BC3F7D96CA6B}" type="presOf" srcId="{70C13294-3F6F-4D14-A7E9-B92176B545F2}" destId="{E2C1428B-BF42-4110-BBE4-D9D0959093BB}" srcOrd="0" destOrd="0" presId="urn:microsoft.com/office/officeart/2005/8/layout/hList6"/>
    <dgm:cxn modelId="{4F717830-0D06-4751-94AE-8CC97D7C340C}" srcId="{ABDD1745-FDD0-470E-8F64-55F05E1F32FA}" destId="{70C13294-3F6F-4D14-A7E9-B92176B545F2}" srcOrd="0" destOrd="0" parTransId="{AC1E6CC0-94E2-4714-AE8B-8F06277A6C74}" sibTransId="{8824B3B0-FE57-4F81-9FF1-AEF9CF7FAC99}"/>
    <dgm:cxn modelId="{9255FC49-0648-4891-B8F3-8651416838EB}" type="presOf" srcId="{5A1CB187-F471-4DAD-93A2-90385F79018C}" destId="{6B0AEADF-B66F-4C87-A2D0-57ACF15D170B}" srcOrd="0" destOrd="0" presId="urn:microsoft.com/office/officeart/2005/8/layout/hList6"/>
    <dgm:cxn modelId="{7A6BA16D-382D-41A4-B00D-2B700FAF74A7}" type="presOf" srcId="{ABDD1745-FDD0-470E-8F64-55F05E1F32FA}" destId="{DB3885C6-A06D-4B43-9190-FC20BEB5A353}" srcOrd="0" destOrd="0" presId="urn:microsoft.com/office/officeart/2005/8/layout/hList6"/>
    <dgm:cxn modelId="{E2098286-E45D-4355-8FA8-AEF50957CA46}" srcId="{ABDD1745-FDD0-470E-8F64-55F05E1F32FA}" destId="{6D8F872F-47B5-4C76-AB1D-12ED323EACE1}" srcOrd="1" destOrd="0" parTransId="{C803E7C7-8CA9-4E75-A021-8A7D873C1E3E}" sibTransId="{2D2D110A-906E-458E-8815-AD0AC428083A}"/>
    <dgm:cxn modelId="{D6888CA7-29C0-4B75-8BD3-3E7A26A40918}" type="presOf" srcId="{77F7A668-9197-4011-B7DE-01D69E2510C4}" destId="{FA4453B5-2452-4499-9A17-B0CAA7508CE4}" srcOrd="0" destOrd="0" presId="urn:microsoft.com/office/officeart/2005/8/layout/hList6"/>
    <dgm:cxn modelId="{CA720CB0-A72A-4FE8-8BF7-6D871DFC60F0}" srcId="{ABDD1745-FDD0-470E-8F64-55F05E1F32FA}" destId="{5A1CB187-F471-4DAD-93A2-90385F79018C}" srcOrd="3" destOrd="0" parTransId="{0DD8464E-8A93-4CDB-A4C0-DC6AE09C3E00}" sibTransId="{6AFDDA49-FCEB-481B-935F-D323702695CE}"/>
    <dgm:cxn modelId="{307542B4-4F04-445C-886F-0A8F7D4A07F5}" type="presParOf" srcId="{DB3885C6-A06D-4B43-9190-FC20BEB5A353}" destId="{E2C1428B-BF42-4110-BBE4-D9D0959093BB}" srcOrd="0" destOrd="0" presId="urn:microsoft.com/office/officeart/2005/8/layout/hList6"/>
    <dgm:cxn modelId="{4539B42A-A87A-42CB-A303-8F446D9CB9E6}" type="presParOf" srcId="{DB3885C6-A06D-4B43-9190-FC20BEB5A353}" destId="{2FD3FF5C-E1CF-4177-8DEE-84A7D7474AE4}" srcOrd="1" destOrd="0" presId="urn:microsoft.com/office/officeart/2005/8/layout/hList6"/>
    <dgm:cxn modelId="{A1BEAF3B-62D1-432E-BD9B-145A7D117E8E}" type="presParOf" srcId="{DB3885C6-A06D-4B43-9190-FC20BEB5A353}" destId="{AAD7456A-0939-4DB4-9B51-CAACC0F7F707}" srcOrd="2" destOrd="0" presId="urn:microsoft.com/office/officeart/2005/8/layout/hList6"/>
    <dgm:cxn modelId="{4F66293B-87C0-4E83-9F16-EF1407681389}" type="presParOf" srcId="{DB3885C6-A06D-4B43-9190-FC20BEB5A353}" destId="{5DC60A0E-6797-4770-A89B-09B83EB07888}" srcOrd="3" destOrd="0" presId="urn:microsoft.com/office/officeart/2005/8/layout/hList6"/>
    <dgm:cxn modelId="{91575982-655B-4524-89BE-C297DCE877E3}" type="presParOf" srcId="{DB3885C6-A06D-4B43-9190-FC20BEB5A353}" destId="{FA4453B5-2452-4499-9A17-B0CAA7508CE4}" srcOrd="4" destOrd="0" presId="urn:microsoft.com/office/officeart/2005/8/layout/hList6"/>
    <dgm:cxn modelId="{D4835BC1-0DB7-4300-8101-1EE81C7E9E56}" type="presParOf" srcId="{DB3885C6-A06D-4B43-9190-FC20BEB5A353}" destId="{D484363A-D4C8-49AB-9C20-31A24C5F2EA0}" srcOrd="5" destOrd="0" presId="urn:microsoft.com/office/officeart/2005/8/layout/hList6"/>
    <dgm:cxn modelId="{135AFD36-E723-466D-9AC6-B09C6AF8B002}" type="presParOf" srcId="{DB3885C6-A06D-4B43-9190-FC20BEB5A353}" destId="{6B0AEADF-B66F-4C87-A2D0-57ACF15D170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A28C8E-F9B0-4185-9615-41E83C8B93BF}" type="doc">
      <dgm:prSet loTypeId="urn:microsoft.com/office/officeart/2005/8/layout/cycle2" loCatId="cycle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B8E80BCB-B632-4308-A1D6-CBBD787B52E0}">
      <dgm:prSet/>
      <dgm:spPr/>
      <dgm:t>
        <a:bodyPr/>
        <a:lstStyle/>
        <a:p>
          <a:r>
            <a:rPr lang="en-US" err="1">
              <a:latin typeface="Garamond"/>
            </a:rPr>
            <a:t>Sistemi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preporučivanja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više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neće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biti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ograničeni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samo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na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onlajn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trgovinu</a:t>
          </a:r>
          <a:endParaRPr lang="en-US">
            <a:latin typeface="Garamond"/>
          </a:endParaRPr>
        </a:p>
      </dgm:t>
    </dgm:pt>
    <dgm:pt modelId="{EBF44FA4-40D0-4889-9596-A9FEDD67E54F}" type="parTrans" cxnId="{EEBF7A8C-664E-4670-B62A-7360FF30AC13}">
      <dgm:prSet/>
      <dgm:spPr/>
      <dgm:t>
        <a:bodyPr/>
        <a:lstStyle/>
        <a:p>
          <a:endParaRPr lang="en-US"/>
        </a:p>
      </dgm:t>
    </dgm:pt>
    <dgm:pt modelId="{90BC1963-3881-4014-82B5-061C393A509E}" type="sibTrans" cxnId="{EEBF7A8C-664E-4670-B62A-7360FF30AC13}">
      <dgm:prSet/>
      <dgm:spPr/>
      <dgm:t>
        <a:bodyPr/>
        <a:lstStyle/>
        <a:p>
          <a:endParaRPr lang="en-US"/>
        </a:p>
      </dgm:t>
    </dgm:pt>
    <dgm:pt modelId="{53945086-DCAD-43D4-9140-A5631FB3E45A}">
      <dgm:prSet/>
      <dgm:spPr/>
      <dgm:t>
        <a:bodyPr/>
        <a:lstStyle/>
        <a:p>
          <a:r>
            <a:rPr lang="en-US" err="1">
              <a:latin typeface="Garamond"/>
            </a:rPr>
            <a:t>Primena</a:t>
          </a:r>
          <a:r>
            <a:rPr lang="en-US">
              <a:latin typeface="Garamond"/>
            </a:rPr>
            <a:t> u </a:t>
          </a:r>
          <a:r>
            <a:rPr lang="en-US" err="1">
              <a:latin typeface="Garamond"/>
            </a:rPr>
            <a:t>mnogim</a:t>
          </a:r>
          <a:r>
            <a:rPr lang="en-US">
              <a:latin typeface="Garamond"/>
            </a:rPr>
            <a:t> </a:t>
          </a:r>
          <a:r>
            <a:rPr lang="en-US" err="1">
              <a:latin typeface="Garamond"/>
            </a:rPr>
            <a:t>industrijama</a:t>
          </a:r>
          <a:r>
            <a:rPr lang="en-US">
              <a:latin typeface="Garamond"/>
            </a:rPr>
            <a:t>: </a:t>
          </a:r>
          <a:r>
            <a:rPr lang="en-US" err="1">
              <a:latin typeface="Garamond"/>
            </a:rPr>
            <a:t>zdravstvo</a:t>
          </a:r>
          <a:r>
            <a:rPr lang="en-US">
              <a:latin typeface="Garamond"/>
            </a:rPr>
            <a:t>, </a:t>
          </a:r>
          <a:r>
            <a:rPr lang="en-US" err="1">
              <a:latin typeface="Garamond"/>
            </a:rPr>
            <a:t>zabava</a:t>
          </a:r>
          <a:r>
            <a:rPr lang="en-US">
              <a:latin typeface="Garamond"/>
            </a:rPr>
            <a:t>, </a:t>
          </a:r>
          <a:r>
            <a:rPr lang="en-US" err="1">
              <a:latin typeface="Garamond"/>
            </a:rPr>
            <a:t>obrazovanje</a:t>
          </a:r>
          <a:r>
            <a:rPr lang="en-US">
              <a:latin typeface="Garamond"/>
            </a:rPr>
            <a:t>...</a:t>
          </a:r>
        </a:p>
      </dgm:t>
    </dgm:pt>
    <dgm:pt modelId="{20B9625C-32EE-494A-B1E2-BE32F072E11E}" type="parTrans" cxnId="{AD18F195-085C-45E8-A3C7-7BB54539BA5C}">
      <dgm:prSet/>
      <dgm:spPr/>
      <dgm:t>
        <a:bodyPr/>
        <a:lstStyle/>
        <a:p>
          <a:endParaRPr lang="en-US"/>
        </a:p>
      </dgm:t>
    </dgm:pt>
    <dgm:pt modelId="{EB0C827E-A0F4-462B-84DE-994F329C0357}" type="sibTrans" cxnId="{AD18F195-085C-45E8-A3C7-7BB54539BA5C}">
      <dgm:prSet/>
      <dgm:spPr/>
      <dgm:t>
        <a:bodyPr/>
        <a:lstStyle/>
        <a:p>
          <a:endParaRPr lang="en-US"/>
        </a:p>
      </dgm:t>
    </dgm:pt>
    <dgm:pt modelId="{D17B750D-0D46-43FD-A99B-5ADD27F6FE6A}" type="pres">
      <dgm:prSet presAssocID="{37A28C8E-F9B0-4185-9615-41E83C8B93BF}" presName="cycle" presStyleCnt="0">
        <dgm:presLayoutVars>
          <dgm:dir/>
          <dgm:resizeHandles val="exact"/>
        </dgm:presLayoutVars>
      </dgm:prSet>
      <dgm:spPr/>
    </dgm:pt>
    <dgm:pt modelId="{3A9F2817-DB8B-469B-A5EE-AB10BCE55307}" type="pres">
      <dgm:prSet presAssocID="{B8E80BCB-B632-4308-A1D6-CBBD787B52E0}" presName="node" presStyleLbl="node1" presStyleIdx="0" presStyleCnt="2">
        <dgm:presLayoutVars>
          <dgm:bulletEnabled val="1"/>
        </dgm:presLayoutVars>
      </dgm:prSet>
      <dgm:spPr/>
    </dgm:pt>
    <dgm:pt modelId="{8ABC718A-D38E-4AB3-8F1F-69911B9947F5}" type="pres">
      <dgm:prSet presAssocID="{90BC1963-3881-4014-82B5-061C393A509E}" presName="sibTrans" presStyleLbl="sibTrans2D1" presStyleIdx="0" presStyleCnt="2"/>
      <dgm:spPr/>
    </dgm:pt>
    <dgm:pt modelId="{EE5CF902-2237-492B-B1FD-C1DDC686EEF0}" type="pres">
      <dgm:prSet presAssocID="{90BC1963-3881-4014-82B5-061C393A509E}" presName="connectorText" presStyleLbl="sibTrans2D1" presStyleIdx="0" presStyleCnt="2"/>
      <dgm:spPr/>
    </dgm:pt>
    <dgm:pt modelId="{30993A4B-A870-4D0D-A376-1FCF94AEBBF4}" type="pres">
      <dgm:prSet presAssocID="{53945086-DCAD-43D4-9140-A5631FB3E45A}" presName="node" presStyleLbl="node1" presStyleIdx="1" presStyleCnt="2">
        <dgm:presLayoutVars>
          <dgm:bulletEnabled val="1"/>
        </dgm:presLayoutVars>
      </dgm:prSet>
      <dgm:spPr/>
    </dgm:pt>
    <dgm:pt modelId="{C56A4BA1-E546-4201-B21F-9C279BEC2766}" type="pres">
      <dgm:prSet presAssocID="{EB0C827E-A0F4-462B-84DE-994F329C0357}" presName="sibTrans" presStyleLbl="sibTrans2D1" presStyleIdx="1" presStyleCnt="2"/>
      <dgm:spPr/>
    </dgm:pt>
    <dgm:pt modelId="{155D0ED5-6B2C-4057-8899-50EC5DA92204}" type="pres">
      <dgm:prSet presAssocID="{EB0C827E-A0F4-462B-84DE-994F329C0357}" presName="connectorText" presStyleLbl="sibTrans2D1" presStyleIdx="1" presStyleCnt="2"/>
      <dgm:spPr/>
    </dgm:pt>
  </dgm:ptLst>
  <dgm:cxnLst>
    <dgm:cxn modelId="{1526F81C-5D0D-4EE2-B159-7134E338A7C8}" type="presOf" srcId="{EB0C827E-A0F4-462B-84DE-994F329C0357}" destId="{C56A4BA1-E546-4201-B21F-9C279BEC2766}" srcOrd="0" destOrd="0" presId="urn:microsoft.com/office/officeart/2005/8/layout/cycle2"/>
    <dgm:cxn modelId="{99272452-8EC6-4A3B-AC01-026B6D0BC665}" type="presOf" srcId="{37A28C8E-F9B0-4185-9615-41E83C8B93BF}" destId="{D17B750D-0D46-43FD-A99B-5ADD27F6FE6A}" srcOrd="0" destOrd="0" presId="urn:microsoft.com/office/officeart/2005/8/layout/cycle2"/>
    <dgm:cxn modelId="{EEBF7A8C-664E-4670-B62A-7360FF30AC13}" srcId="{37A28C8E-F9B0-4185-9615-41E83C8B93BF}" destId="{B8E80BCB-B632-4308-A1D6-CBBD787B52E0}" srcOrd="0" destOrd="0" parTransId="{EBF44FA4-40D0-4889-9596-A9FEDD67E54F}" sibTransId="{90BC1963-3881-4014-82B5-061C393A509E}"/>
    <dgm:cxn modelId="{936FBA8D-2F99-409B-894C-5DE62BAFE61A}" type="presOf" srcId="{90BC1963-3881-4014-82B5-061C393A509E}" destId="{8ABC718A-D38E-4AB3-8F1F-69911B9947F5}" srcOrd="0" destOrd="0" presId="urn:microsoft.com/office/officeart/2005/8/layout/cycle2"/>
    <dgm:cxn modelId="{AD18F195-085C-45E8-A3C7-7BB54539BA5C}" srcId="{37A28C8E-F9B0-4185-9615-41E83C8B93BF}" destId="{53945086-DCAD-43D4-9140-A5631FB3E45A}" srcOrd="1" destOrd="0" parTransId="{20B9625C-32EE-494A-B1E2-BE32F072E11E}" sibTransId="{EB0C827E-A0F4-462B-84DE-994F329C0357}"/>
    <dgm:cxn modelId="{1F6198BD-B4B0-4A4E-8105-47C9EDB76906}" type="presOf" srcId="{EB0C827E-A0F4-462B-84DE-994F329C0357}" destId="{155D0ED5-6B2C-4057-8899-50EC5DA92204}" srcOrd="1" destOrd="0" presId="urn:microsoft.com/office/officeart/2005/8/layout/cycle2"/>
    <dgm:cxn modelId="{A54E7CC3-E4C9-471D-8CCC-0B58974B31C9}" type="presOf" srcId="{B8E80BCB-B632-4308-A1D6-CBBD787B52E0}" destId="{3A9F2817-DB8B-469B-A5EE-AB10BCE55307}" srcOrd="0" destOrd="0" presId="urn:microsoft.com/office/officeart/2005/8/layout/cycle2"/>
    <dgm:cxn modelId="{A3619DC8-BA2D-47CF-9001-4E5D4A88EC3F}" type="presOf" srcId="{90BC1963-3881-4014-82B5-061C393A509E}" destId="{EE5CF902-2237-492B-B1FD-C1DDC686EEF0}" srcOrd="1" destOrd="0" presId="urn:microsoft.com/office/officeart/2005/8/layout/cycle2"/>
    <dgm:cxn modelId="{C4E8FBD1-F437-4F33-86C2-617CB831FBA6}" type="presOf" srcId="{53945086-DCAD-43D4-9140-A5631FB3E45A}" destId="{30993A4B-A870-4D0D-A376-1FCF94AEBBF4}" srcOrd="0" destOrd="0" presId="urn:microsoft.com/office/officeart/2005/8/layout/cycle2"/>
    <dgm:cxn modelId="{867863FA-BD17-4BAC-8A90-6DA1E7A1E79C}" type="presParOf" srcId="{D17B750D-0D46-43FD-A99B-5ADD27F6FE6A}" destId="{3A9F2817-DB8B-469B-A5EE-AB10BCE55307}" srcOrd="0" destOrd="0" presId="urn:microsoft.com/office/officeart/2005/8/layout/cycle2"/>
    <dgm:cxn modelId="{FFEEAB3F-4DA8-4CA6-8BE0-E291C1F6C7A0}" type="presParOf" srcId="{D17B750D-0D46-43FD-A99B-5ADD27F6FE6A}" destId="{8ABC718A-D38E-4AB3-8F1F-69911B9947F5}" srcOrd="1" destOrd="0" presId="urn:microsoft.com/office/officeart/2005/8/layout/cycle2"/>
    <dgm:cxn modelId="{219B1F3E-31D6-492D-BC75-3DF8EFF5C7FA}" type="presParOf" srcId="{8ABC718A-D38E-4AB3-8F1F-69911B9947F5}" destId="{EE5CF902-2237-492B-B1FD-C1DDC686EEF0}" srcOrd="0" destOrd="0" presId="urn:microsoft.com/office/officeart/2005/8/layout/cycle2"/>
    <dgm:cxn modelId="{EDA26D72-59D5-4D53-8D28-DC0F2C7FB09E}" type="presParOf" srcId="{D17B750D-0D46-43FD-A99B-5ADD27F6FE6A}" destId="{30993A4B-A870-4D0D-A376-1FCF94AEBBF4}" srcOrd="2" destOrd="0" presId="urn:microsoft.com/office/officeart/2005/8/layout/cycle2"/>
    <dgm:cxn modelId="{A2BB8287-094C-4D0C-A012-D8D6435B683C}" type="presParOf" srcId="{D17B750D-0D46-43FD-A99B-5ADD27F6FE6A}" destId="{C56A4BA1-E546-4201-B21F-9C279BEC2766}" srcOrd="3" destOrd="0" presId="urn:microsoft.com/office/officeart/2005/8/layout/cycle2"/>
    <dgm:cxn modelId="{B141D312-5F49-4613-98A9-86AE26CD60D4}" type="presParOf" srcId="{C56A4BA1-E546-4201-B21F-9C279BEC2766}" destId="{155D0ED5-6B2C-4057-8899-50EC5DA9220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E2657-4708-4785-873C-DA9BEEAC1E93}">
      <dsp:nvSpPr>
        <dsp:cNvPr id="0" name=""/>
        <dsp:cNvSpPr/>
      </dsp:nvSpPr>
      <dsp:spPr>
        <a:xfrm>
          <a:off x="0" y="0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15B42-801A-4512-9809-8F967C356051}">
      <dsp:nvSpPr>
        <dsp:cNvPr id="0" name=""/>
        <dsp:cNvSpPr/>
      </dsp:nvSpPr>
      <dsp:spPr>
        <a:xfrm>
          <a:off x="0" y="0"/>
          <a:ext cx="1113657" cy="5645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900" b="0" i="0" u="sng" kern="1200">
              <a:solidFill>
                <a:schemeClr val="bg1"/>
              </a:solidFill>
              <a:latin typeface="Garamond"/>
            </a:rPr>
            <a:t>KORACI:</a:t>
          </a:r>
        </a:p>
      </dsp:txBody>
      <dsp:txXfrm>
        <a:off x="0" y="0"/>
        <a:ext cx="1113657" cy="5645150"/>
      </dsp:txXfrm>
    </dsp:sp>
    <dsp:sp modelId="{8611B7E4-7014-4276-B828-E2F7FEAECF7A}">
      <dsp:nvSpPr>
        <dsp:cNvPr id="0" name=""/>
        <dsp:cNvSpPr/>
      </dsp:nvSpPr>
      <dsp:spPr>
        <a:xfrm>
          <a:off x="1197181" y="38107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tx2">
                  <a:lumMod val="75000"/>
                </a:schemeClr>
              </a:solidFill>
              <a:latin typeface="Garamond"/>
            </a:rPr>
            <a:t>PRIKUPLJANJE PODATAKA</a:t>
          </a:r>
          <a:endParaRPr lang="en-US" sz="2000" kern="1200">
            <a:solidFill>
              <a:schemeClr val="tx2">
                <a:lumMod val="75000"/>
              </a:schemeClr>
            </a:solidFill>
            <a:latin typeface="Garamond"/>
          </a:endParaRPr>
        </a:p>
      </dsp:txBody>
      <dsp:txXfrm>
        <a:off x="1197181" y="38107"/>
        <a:ext cx="4371105" cy="762150"/>
      </dsp:txXfrm>
    </dsp:sp>
    <dsp:sp modelId="{E940DBB3-21E7-4883-AAA2-126D26AC32FD}">
      <dsp:nvSpPr>
        <dsp:cNvPr id="0" name=""/>
        <dsp:cNvSpPr/>
      </dsp:nvSpPr>
      <dsp:spPr>
        <a:xfrm>
          <a:off x="1113657" y="800257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0C68D-13F7-4A1A-A138-5EFDD484E4A0}">
      <dsp:nvSpPr>
        <dsp:cNvPr id="0" name=""/>
        <dsp:cNvSpPr/>
      </dsp:nvSpPr>
      <dsp:spPr>
        <a:xfrm>
          <a:off x="1197181" y="838365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6">
                  <a:lumMod val="75000"/>
                </a:schemeClr>
              </a:solidFill>
              <a:latin typeface="Garamond"/>
            </a:rPr>
            <a:t>OBRADA PODATAKA</a:t>
          </a:r>
          <a:endParaRPr lang="en-US" sz="2000" kern="1200">
            <a:solidFill>
              <a:schemeClr val="accent6">
                <a:lumMod val="75000"/>
              </a:schemeClr>
            </a:solidFill>
            <a:latin typeface="Garamond"/>
          </a:endParaRPr>
        </a:p>
      </dsp:txBody>
      <dsp:txXfrm>
        <a:off x="1197181" y="838365"/>
        <a:ext cx="4371105" cy="762150"/>
      </dsp:txXfrm>
    </dsp:sp>
    <dsp:sp modelId="{71DEC15D-8625-42DA-B816-40378DFD13A1}">
      <dsp:nvSpPr>
        <dsp:cNvPr id="0" name=""/>
        <dsp:cNvSpPr/>
      </dsp:nvSpPr>
      <dsp:spPr>
        <a:xfrm>
          <a:off x="1113657" y="1600515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C0C2C-1533-48CD-A9D1-F60D18D89B06}">
      <dsp:nvSpPr>
        <dsp:cNvPr id="0" name=""/>
        <dsp:cNvSpPr/>
      </dsp:nvSpPr>
      <dsp:spPr>
        <a:xfrm>
          <a:off x="1197181" y="1638623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5">
                  <a:lumMod val="75000"/>
                </a:schemeClr>
              </a:solidFill>
              <a:latin typeface="Garamond"/>
            </a:rPr>
            <a:t>IZBOR ALGORITAMA</a:t>
          </a:r>
          <a:r>
            <a:rPr lang="sr-Latn-RS" sz="2000" kern="1200">
              <a:latin typeface="Garamond"/>
            </a:rPr>
            <a:t> </a:t>
          </a:r>
          <a:r>
            <a:rPr lang="sr-Latn-RS" sz="2000" kern="1200">
              <a:solidFill>
                <a:schemeClr val="bg1">
                  <a:lumMod val="50000"/>
                </a:schemeClr>
              </a:solidFill>
              <a:latin typeface="Garamond"/>
            </a:rPr>
            <a:t>(filtriranje na osnovu sadržaja, </a:t>
          </a:r>
          <a:r>
            <a:rPr lang="sr-Latn-RS" sz="2000" kern="1200" err="1">
              <a:solidFill>
                <a:schemeClr val="bg1">
                  <a:lumMod val="50000"/>
                </a:schemeClr>
              </a:solidFill>
              <a:latin typeface="Garamond"/>
            </a:rPr>
            <a:t>kolaborativno</a:t>
          </a:r>
          <a:r>
            <a:rPr lang="sr-Latn-RS" sz="2000" kern="1200">
              <a:solidFill>
                <a:schemeClr val="bg1">
                  <a:lumMod val="50000"/>
                </a:schemeClr>
              </a:solidFill>
              <a:latin typeface="Garamond"/>
            </a:rPr>
            <a:t>, hibridno)</a:t>
          </a:r>
          <a:endParaRPr lang="en-US" sz="2000" kern="1200">
            <a:solidFill>
              <a:schemeClr val="bg1">
                <a:lumMod val="50000"/>
              </a:schemeClr>
            </a:solidFill>
            <a:latin typeface="Garamond"/>
          </a:endParaRPr>
        </a:p>
      </dsp:txBody>
      <dsp:txXfrm>
        <a:off x="1197181" y="1638623"/>
        <a:ext cx="4371105" cy="762150"/>
      </dsp:txXfrm>
    </dsp:sp>
    <dsp:sp modelId="{45DB73AE-A44A-415F-A927-98128980DD97}">
      <dsp:nvSpPr>
        <dsp:cNvPr id="0" name=""/>
        <dsp:cNvSpPr/>
      </dsp:nvSpPr>
      <dsp:spPr>
        <a:xfrm>
          <a:off x="1113657" y="2400773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B2C31-E505-4D74-AAA3-34F51B39798A}">
      <dsp:nvSpPr>
        <dsp:cNvPr id="0" name=""/>
        <dsp:cNvSpPr/>
      </dsp:nvSpPr>
      <dsp:spPr>
        <a:xfrm>
          <a:off x="1197181" y="2438881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4">
                  <a:lumMod val="75000"/>
                </a:schemeClr>
              </a:solidFill>
              <a:latin typeface="Garamond"/>
            </a:rPr>
            <a:t>PROFIL KORISNIKA</a:t>
          </a:r>
          <a:endParaRPr lang="en-US" sz="2000" kern="1200">
            <a:solidFill>
              <a:schemeClr val="accent4">
                <a:lumMod val="75000"/>
              </a:schemeClr>
            </a:solidFill>
            <a:latin typeface="Garamond"/>
          </a:endParaRPr>
        </a:p>
      </dsp:txBody>
      <dsp:txXfrm>
        <a:off x="1197181" y="2438881"/>
        <a:ext cx="4371105" cy="762150"/>
      </dsp:txXfrm>
    </dsp:sp>
    <dsp:sp modelId="{E21F31EF-B98B-49C5-9EA7-A5B4DC8A9E2E}">
      <dsp:nvSpPr>
        <dsp:cNvPr id="0" name=""/>
        <dsp:cNvSpPr/>
      </dsp:nvSpPr>
      <dsp:spPr>
        <a:xfrm>
          <a:off x="1113657" y="3201031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BF6A9-91D7-41F4-9DB4-582204BC6FFC}">
      <dsp:nvSpPr>
        <dsp:cNvPr id="0" name=""/>
        <dsp:cNvSpPr/>
      </dsp:nvSpPr>
      <dsp:spPr>
        <a:xfrm>
          <a:off x="1197181" y="3239139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3">
                  <a:lumMod val="75000"/>
                </a:schemeClr>
              </a:solidFill>
              <a:latin typeface="Garamond"/>
            </a:rPr>
            <a:t>PROFIL PRODUKTA</a:t>
          </a:r>
          <a:endParaRPr lang="en-US" sz="2000" kern="1200">
            <a:solidFill>
              <a:schemeClr val="accent3">
                <a:lumMod val="75000"/>
              </a:schemeClr>
            </a:solidFill>
            <a:latin typeface="Garamond"/>
          </a:endParaRPr>
        </a:p>
      </dsp:txBody>
      <dsp:txXfrm>
        <a:off x="1197181" y="3239139"/>
        <a:ext cx="4371105" cy="762150"/>
      </dsp:txXfrm>
    </dsp:sp>
    <dsp:sp modelId="{E1B7FBA4-2114-4657-9789-EAFC7A913BFB}">
      <dsp:nvSpPr>
        <dsp:cNvPr id="0" name=""/>
        <dsp:cNvSpPr/>
      </dsp:nvSpPr>
      <dsp:spPr>
        <a:xfrm>
          <a:off x="1113657" y="4001289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6AF1E-69B4-446C-BFA5-4A6B77AE320B}">
      <dsp:nvSpPr>
        <dsp:cNvPr id="0" name=""/>
        <dsp:cNvSpPr/>
      </dsp:nvSpPr>
      <dsp:spPr>
        <a:xfrm>
          <a:off x="1197181" y="4039397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2">
                  <a:lumMod val="75000"/>
                </a:schemeClr>
              </a:solidFill>
              <a:latin typeface="Garamond"/>
            </a:rPr>
            <a:t>GENERISANJE PREPORUKA</a:t>
          </a:r>
          <a:r>
            <a:rPr lang="sr-Latn-RS" sz="2000" kern="1200">
              <a:latin typeface="Garamond"/>
            </a:rPr>
            <a:t> </a:t>
          </a:r>
          <a:r>
            <a:rPr lang="sr-Latn-RS" sz="2000" kern="1200">
              <a:solidFill>
                <a:schemeClr val="bg1">
                  <a:lumMod val="50000"/>
                </a:schemeClr>
              </a:solidFill>
              <a:latin typeface="Garamond"/>
            </a:rPr>
            <a:t>(povezivanje profila)</a:t>
          </a:r>
          <a:endParaRPr lang="en-US" sz="2000" kern="1200">
            <a:solidFill>
              <a:schemeClr val="bg1">
                <a:lumMod val="50000"/>
              </a:schemeClr>
            </a:solidFill>
            <a:latin typeface="Garamond"/>
          </a:endParaRPr>
        </a:p>
      </dsp:txBody>
      <dsp:txXfrm>
        <a:off x="1197181" y="4039397"/>
        <a:ext cx="4371105" cy="762150"/>
      </dsp:txXfrm>
    </dsp:sp>
    <dsp:sp modelId="{31DFD9C1-22FF-4C5E-A70D-9ECFB0620311}">
      <dsp:nvSpPr>
        <dsp:cNvPr id="0" name=""/>
        <dsp:cNvSpPr/>
      </dsp:nvSpPr>
      <dsp:spPr>
        <a:xfrm>
          <a:off x="1113657" y="4801547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DEE24-4B55-4CB8-B654-206934D38E19}">
      <dsp:nvSpPr>
        <dsp:cNvPr id="0" name=""/>
        <dsp:cNvSpPr/>
      </dsp:nvSpPr>
      <dsp:spPr>
        <a:xfrm>
          <a:off x="1197181" y="4839654"/>
          <a:ext cx="4371105" cy="762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000" kern="1200">
              <a:solidFill>
                <a:schemeClr val="accent1">
                  <a:lumMod val="75000"/>
                </a:schemeClr>
              </a:solidFill>
              <a:latin typeface="Garamond"/>
            </a:rPr>
            <a:t>RANGIRANJE I REPREZENTACIJA</a:t>
          </a:r>
          <a:endParaRPr lang="en-US" sz="2000" kern="1200">
            <a:solidFill>
              <a:schemeClr val="accent1">
                <a:lumMod val="75000"/>
              </a:schemeClr>
            </a:solidFill>
            <a:latin typeface="Garamond"/>
          </a:endParaRPr>
        </a:p>
      </dsp:txBody>
      <dsp:txXfrm>
        <a:off x="1197181" y="4839654"/>
        <a:ext cx="4371105" cy="762150"/>
      </dsp:txXfrm>
    </dsp:sp>
    <dsp:sp modelId="{319EB6BF-875D-4FE6-94CB-A6D90CB55CD0}">
      <dsp:nvSpPr>
        <dsp:cNvPr id="0" name=""/>
        <dsp:cNvSpPr/>
      </dsp:nvSpPr>
      <dsp:spPr>
        <a:xfrm>
          <a:off x="1113657" y="5601805"/>
          <a:ext cx="4454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EB2D-A2E6-42E6-A9C8-3C318BBA33E8}">
      <dsp:nvSpPr>
        <dsp:cNvPr id="0" name=""/>
        <dsp:cNvSpPr/>
      </dsp:nvSpPr>
      <dsp:spPr>
        <a:xfrm>
          <a:off x="4459800" y="2214376"/>
          <a:ext cx="891002" cy="957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5501" y="0"/>
              </a:lnTo>
              <a:lnTo>
                <a:pt x="445501" y="957827"/>
              </a:lnTo>
              <a:lnTo>
                <a:pt x="891002" y="9578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032FC-86C3-4F3E-894F-FEF951837D3C}">
      <dsp:nvSpPr>
        <dsp:cNvPr id="0" name=""/>
        <dsp:cNvSpPr/>
      </dsp:nvSpPr>
      <dsp:spPr>
        <a:xfrm>
          <a:off x="4459800" y="1256549"/>
          <a:ext cx="891002" cy="957827"/>
        </a:xfrm>
        <a:custGeom>
          <a:avLst/>
          <a:gdLst/>
          <a:ahLst/>
          <a:cxnLst/>
          <a:rect l="0" t="0" r="0" b="0"/>
          <a:pathLst>
            <a:path>
              <a:moveTo>
                <a:pt x="0" y="957827"/>
              </a:moveTo>
              <a:lnTo>
                <a:pt x="445501" y="957827"/>
              </a:lnTo>
              <a:lnTo>
                <a:pt x="445501" y="0"/>
              </a:lnTo>
              <a:lnTo>
                <a:pt x="89100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86F0E-5BD1-466E-9FB9-0EA726F7D46F}">
      <dsp:nvSpPr>
        <dsp:cNvPr id="0" name=""/>
        <dsp:cNvSpPr/>
      </dsp:nvSpPr>
      <dsp:spPr>
        <a:xfrm>
          <a:off x="4790" y="1534987"/>
          <a:ext cx="4455010" cy="1358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4600" kern="1200" baseline="0">
              <a:latin typeface="Garamond"/>
            </a:rPr>
            <a:t>Preporuke</a:t>
          </a:r>
          <a:endParaRPr lang="en-US" sz="4600" kern="1200">
            <a:latin typeface="Garamond"/>
          </a:endParaRPr>
        </a:p>
      </dsp:txBody>
      <dsp:txXfrm>
        <a:off x="4790" y="1534987"/>
        <a:ext cx="4455010" cy="1358778"/>
      </dsp:txXfrm>
    </dsp:sp>
    <dsp:sp modelId="{4D6EA195-25BD-427A-9FA6-3879712DCA58}">
      <dsp:nvSpPr>
        <dsp:cNvPr id="0" name=""/>
        <dsp:cNvSpPr/>
      </dsp:nvSpPr>
      <dsp:spPr>
        <a:xfrm>
          <a:off x="5350803" y="577160"/>
          <a:ext cx="4455010" cy="1358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4600" kern="1200" baseline="0">
              <a:latin typeface="Garamond"/>
            </a:rPr>
            <a:t>Personalizovane</a:t>
          </a:r>
          <a:endParaRPr lang="en-US" sz="4600" kern="1200">
            <a:latin typeface="Garamond"/>
          </a:endParaRPr>
        </a:p>
      </dsp:txBody>
      <dsp:txXfrm>
        <a:off x="5350803" y="577160"/>
        <a:ext cx="4455010" cy="1358778"/>
      </dsp:txXfrm>
    </dsp:sp>
    <dsp:sp modelId="{62DBF8C9-8B0A-473B-988F-9C237BF249A2}">
      <dsp:nvSpPr>
        <dsp:cNvPr id="0" name=""/>
        <dsp:cNvSpPr/>
      </dsp:nvSpPr>
      <dsp:spPr>
        <a:xfrm>
          <a:off x="5350803" y="2492814"/>
          <a:ext cx="4455010" cy="1358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4600" kern="1200" baseline="0" err="1">
              <a:latin typeface="Garamond"/>
            </a:rPr>
            <a:t>Nepersonalizovane</a:t>
          </a:r>
          <a:endParaRPr lang="en-US" sz="4600" kern="1200" err="1">
            <a:latin typeface="Garamond"/>
          </a:endParaRPr>
        </a:p>
      </dsp:txBody>
      <dsp:txXfrm>
        <a:off x="5350803" y="2492814"/>
        <a:ext cx="4455010" cy="1358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93EB8-AE6F-4CCE-9101-F42EEFCF39B2}">
      <dsp:nvSpPr>
        <dsp:cNvPr id="0" name=""/>
        <dsp:cNvSpPr/>
      </dsp:nvSpPr>
      <dsp:spPr>
        <a:xfrm>
          <a:off x="526839" y="649"/>
          <a:ext cx="2816037" cy="16896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baseline="0">
              <a:latin typeface="Garamond"/>
            </a:rPr>
            <a:t>Preporuke bez obzira na individualnu </a:t>
          </a:r>
          <a:r>
            <a:rPr lang="sr-Latn-RS" sz="2300" kern="1200" baseline="0" err="1">
              <a:latin typeface="Garamond"/>
            </a:rPr>
            <a:t>preferencu</a:t>
          </a:r>
          <a:r>
            <a:rPr lang="sr-Latn-RS" sz="2300" kern="1200" baseline="0">
              <a:latin typeface="Garamond"/>
            </a:rPr>
            <a:t> korisnika.</a:t>
          </a:r>
          <a:endParaRPr lang="en-US" sz="2300" kern="1200">
            <a:latin typeface="Garamond"/>
          </a:endParaRPr>
        </a:p>
      </dsp:txBody>
      <dsp:txXfrm>
        <a:off x="526839" y="649"/>
        <a:ext cx="2816037" cy="1689622"/>
      </dsp:txXfrm>
    </dsp:sp>
    <dsp:sp modelId="{04B99783-E8AB-42E2-A4F2-860058C90FFF}">
      <dsp:nvSpPr>
        <dsp:cNvPr id="0" name=""/>
        <dsp:cNvSpPr/>
      </dsp:nvSpPr>
      <dsp:spPr>
        <a:xfrm>
          <a:off x="3624480" y="649"/>
          <a:ext cx="2816037" cy="1689622"/>
        </a:xfrm>
        <a:prstGeom prst="rect">
          <a:avLst/>
        </a:prstGeom>
        <a:solidFill>
          <a:schemeClr val="accent2">
            <a:hueOff val="212475"/>
            <a:satOff val="-4225"/>
            <a:lumOff val="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baseline="0">
              <a:latin typeface="Garamond"/>
            </a:rPr>
            <a:t>Oslanjanje na karakteristike samih prodajnih stavki.</a:t>
          </a:r>
          <a:endParaRPr lang="en-US" sz="2300" kern="1200">
            <a:latin typeface="Garamond"/>
          </a:endParaRPr>
        </a:p>
      </dsp:txBody>
      <dsp:txXfrm>
        <a:off x="3624480" y="649"/>
        <a:ext cx="2816037" cy="1689622"/>
      </dsp:txXfrm>
    </dsp:sp>
    <dsp:sp modelId="{0DC30EC2-2EDD-43A0-A932-40348CBFC9C5}">
      <dsp:nvSpPr>
        <dsp:cNvPr id="0" name=""/>
        <dsp:cNvSpPr/>
      </dsp:nvSpPr>
      <dsp:spPr>
        <a:xfrm>
          <a:off x="6722121" y="649"/>
          <a:ext cx="2816037" cy="1689622"/>
        </a:xfrm>
        <a:prstGeom prst="rect">
          <a:avLst/>
        </a:prstGeom>
        <a:solidFill>
          <a:schemeClr val="accent2">
            <a:hueOff val="424949"/>
            <a:satOff val="-8450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i="1" kern="1200" baseline="0">
              <a:latin typeface="Garamond"/>
            </a:rPr>
            <a:t>Primer: top 10 / najgledanijih / najprodavanijih / najpretraživanijih / najnovijih...</a:t>
          </a:r>
          <a:endParaRPr lang="en-US" sz="2300" i="1" kern="1200">
            <a:latin typeface="Garamond"/>
          </a:endParaRPr>
        </a:p>
      </dsp:txBody>
      <dsp:txXfrm>
        <a:off x="6722121" y="649"/>
        <a:ext cx="2816037" cy="1689622"/>
      </dsp:txXfrm>
    </dsp:sp>
    <dsp:sp modelId="{44A0579F-ABCD-4701-A0D1-ABE8BD7919F4}">
      <dsp:nvSpPr>
        <dsp:cNvPr id="0" name=""/>
        <dsp:cNvSpPr/>
      </dsp:nvSpPr>
      <dsp:spPr>
        <a:xfrm>
          <a:off x="2075660" y="1971875"/>
          <a:ext cx="2816037" cy="1689622"/>
        </a:xfrm>
        <a:prstGeom prst="rect">
          <a:avLst/>
        </a:prstGeom>
        <a:solidFill>
          <a:schemeClr val="accent2">
            <a:hueOff val="637424"/>
            <a:satOff val="-12674"/>
            <a:lumOff val="3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u="sng" kern="1200" baseline="0">
              <a:latin typeface="Garamond"/>
            </a:rPr>
            <a:t>Problem</a:t>
          </a:r>
          <a:r>
            <a:rPr lang="sr-Latn-RS" sz="2300" kern="1200" baseline="0">
              <a:latin typeface="Garamond"/>
            </a:rPr>
            <a:t>: ne pruža preporuke "po meri".</a:t>
          </a:r>
          <a:endParaRPr lang="en-US" sz="2300" kern="1200">
            <a:latin typeface="Garamond"/>
          </a:endParaRPr>
        </a:p>
      </dsp:txBody>
      <dsp:txXfrm>
        <a:off x="2075660" y="1971875"/>
        <a:ext cx="2816037" cy="1689622"/>
      </dsp:txXfrm>
    </dsp:sp>
    <dsp:sp modelId="{247178F7-F707-4656-BD80-116E59415BEE}">
      <dsp:nvSpPr>
        <dsp:cNvPr id="0" name=""/>
        <dsp:cNvSpPr/>
      </dsp:nvSpPr>
      <dsp:spPr>
        <a:xfrm>
          <a:off x="5173300" y="1971875"/>
          <a:ext cx="2816037" cy="1689622"/>
        </a:xfrm>
        <a:prstGeom prst="rect">
          <a:avLst/>
        </a:prstGeom>
        <a:solidFill>
          <a:schemeClr val="accent2">
            <a:hueOff val="849899"/>
            <a:satOff val="-16899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baseline="0">
              <a:latin typeface="Garamond"/>
            </a:rPr>
            <a:t>Odličan prvi korak.</a:t>
          </a:r>
          <a:endParaRPr lang="en-US" sz="2300" kern="1200">
            <a:latin typeface="Garamond"/>
          </a:endParaRPr>
        </a:p>
      </dsp:txBody>
      <dsp:txXfrm>
        <a:off x="5173300" y="1971875"/>
        <a:ext cx="2816037" cy="1689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DCC9D-07CE-4104-B58D-BBAF38FE7E1A}">
      <dsp:nvSpPr>
        <dsp:cNvPr id="0" name=""/>
        <dsp:cNvSpPr/>
      </dsp:nvSpPr>
      <dsp:spPr>
        <a:xfrm>
          <a:off x="0" y="3409792"/>
          <a:ext cx="1784017" cy="1132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B8E9C-3EE4-4EE8-99B7-A0E26FFB8DC3}">
      <dsp:nvSpPr>
        <dsp:cNvPr id="0" name=""/>
        <dsp:cNvSpPr/>
      </dsp:nvSpPr>
      <dsp:spPr>
        <a:xfrm>
          <a:off x="198224" y="3598105"/>
          <a:ext cx="1784017" cy="1132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</a:rPr>
            <a:t>Filtriranje na osnovu </a:t>
          </a: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sadržaja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sz="1800" i="1" kern="1200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Content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- </a:t>
          </a:r>
          <a:r>
            <a:rPr lang="sr-Latn-RS" sz="1800" i="1" kern="1200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based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sz="1800" i="1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31404" y="3631285"/>
        <a:ext cx="1717657" cy="1066490"/>
      </dsp:txXfrm>
    </dsp:sp>
    <dsp:sp modelId="{04129422-ED1E-4A1C-AC59-5A12A2730ED4}">
      <dsp:nvSpPr>
        <dsp:cNvPr id="0" name=""/>
        <dsp:cNvSpPr/>
      </dsp:nvSpPr>
      <dsp:spPr>
        <a:xfrm>
          <a:off x="2180465" y="3409792"/>
          <a:ext cx="1784017" cy="1132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36798-689F-4C55-83F9-B283E0AFCE55}">
      <dsp:nvSpPr>
        <dsp:cNvPr id="0" name=""/>
        <dsp:cNvSpPr/>
      </dsp:nvSpPr>
      <dsp:spPr>
        <a:xfrm>
          <a:off x="2378689" y="3598105"/>
          <a:ext cx="1784017" cy="1132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</a:rPr>
            <a:t>Filtriranje </a:t>
          </a: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na</a:t>
          </a: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</a:rPr>
            <a:t> osnovu saradnje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sz="1800" i="1" kern="1200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Collaborative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sz="1800" i="1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411869" y="3631285"/>
        <a:ext cx="1717657" cy="1066490"/>
      </dsp:txXfrm>
    </dsp:sp>
    <dsp:sp modelId="{5619D84B-6A42-4348-AB1B-4B9B8F3072BB}">
      <dsp:nvSpPr>
        <dsp:cNvPr id="0" name=""/>
        <dsp:cNvSpPr/>
      </dsp:nvSpPr>
      <dsp:spPr>
        <a:xfrm>
          <a:off x="4360930" y="3409792"/>
          <a:ext cx="1784017" cy="1132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4E4E-3E75-48EA-AE35-276AEDC858B3}">
      <dsp:nvSpPr>
        <dsp:cNvPr id="0" name=""/>
        <dsp:cNvSpPr/>
      </dsp:nvSpPr>
      <dsp:spPr>
        <a:xfrm>
          <a:off x="4559154" y="3598105"/>
          <a:ext cx="1784017" cy="1132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</a:rPr>
            <a:t>Hibridno </a:t>
          </a:r>
          <a:r>
            <a:rPr lang="sr-Latn-RS" sz="1800" i="1" kern="1200" baseline="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preporučivanje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 (</a:t>
          </a:r>
          <a:r>
            <a:rPr lang="sr-Latn-RS" sz="1800" i="1" kern="1200" err="1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Hybrid</a:t>
          </a:r>
          <a:r>
            <a:rPr lang="sr-Latn-RS" sz="1800" i="1" kern="1200">
              <a:solidFill>
                <a:schemeClr val="tx1">
                  <a:lumMod val="75000"/>
                  <a:lumOff val="25000"/>
                </a:schemeClr>
              </a:solidFill>
              <a:latin typeface="Bembo"/>
            </a:rPr>
            <a:t>)</a:t>
          </a:r>
          <a:endParaRPr lang="en-US" sz="1800" i="1" kern="1200" err="1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4592334" y="3631285"/>
        <a:ext cx="1717657" cy="10664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7CE4D-2A4D-4D01-9875-56253C43ABAA}">
      <dsp:nvSpPr>
        <dsp:cNvPr id="0" name=""/>
        <dsp:cNvSpPr/>
      </dsp:nvSpPr>
      <dsp:spPr>
        <a:xfrm>
          <a:off x="0" y="646851"/>
          <a:ext cx="6336766" cy="8577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Garamond"/>
            </a:rPr>
            <a:t>Zavisi od poslovnog problema koji treba rešiti</a:t>
          </a:r>
          <a:endParaRPr lang="en-US" sz="2300" kern="1200">
            <a:latin typeface="Garamond"/>
          </a:endParaRPr>
        </a:p>
      </dsp:txBody>
      <dsp:txXfrm>
        <a:off x="41872" y="688723"/>
        <a:ext cx="6253022" cy="774012"/>
      </dsp:txXfrm>
    </dsp:sp>
    <dsp:sp modelId="{557B18C1-97C2-49B3-BC24-E659C78305F6}">
      <dsp:nvSpPr>
        <dsp:cNvPr id="0" name=""/>
        <dsp:cNvSpPr/>
      </dsp:nvSpPr>
      <dsp:spPr>
        <a:xfrm>
          <a:off x="0" y="1570848"/>
          <a:ext cx="6336766" cy="857756"/>
        </a:xfrm>
        <a:prstGeom prst="roundRect">
          <a:avLst/>
        </a:prstGeom>
        <a:solidFill>
          <a:schemeClr val="accent4">
            <a:hueOff val="3600038"/>
            <a:satOff val="192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Garamond"/>
            </a:rPr>
            <a:t>Ako smatramo da je metrika koju smo napravili odlična, ali je u praksi neefikasna, onda RS nije dobar</a:t>
          </a:r>
          <a:endParaRPr lang="en-US" sz="2300" kern="1200">
            <a:latin typeface="Garamond"/>
          </a:endParaRPr>
        </a:p>
      </dsp:txBody>
      <dsp:txXfrm>
        <a:off x="41872" y="1612720"/>
        <a:ext cx="6253022" cy="774012"/>
      </dsp:txXfrm>
    </dsp:sp>
    <dsp:sp modelId="{7880FAA1-6250-46EA-B5CB-3A61F24597F4}">
      <dsp:nvSpPr>
        <dsp:cNvPr id="0" name=""/>
        <dsp:cNvSpPr/>
      </dsp:nvSpPr>
      <dsp:spPr>
        <a:xfrm>
          <a:off x="0" y="2494844"/>
          <a:ext cx="6336766" cy="857756"/>
        </a:xfrm>
        <a:prstGeom prst="roundRect">
          <a:avLst/>
        </a:prstGeom>
        <a:solidFill>
          <a:schemeClr val="accent4">
            <a:hueOff val="7200077"/>
            <a:satOff val="383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Garamond"/>
            </a:rPr>
            <a:t>Primer: </a:t>
          </a:r>
          <a:r>
            <a:rPr lang="sr-Latn-RS" sz="2300" kern="1200" err="1">
              <a:latin typeface="Garamond"/>
            </a:rPr>
            <a:t>Netflix</a:t>
          </a:r>
          <a:endParaRPr lang="en-US" sz="2300" kern="1200" err="1">
            <a:latin typeface="Garamond"/>
          </a:endParaRPr>
        </a:p>
      </dsp:txBody>
      <dsp:txXfrm>
        <a:off x="41872" y="2536716"/>
        <a:ext cx="6253022" cy="774012"/>
      </dsp:txXfrm>
    </dsp:sp>
    <dsp:sp modelId="{5565AE7F-F88D-4FB0-AC19-FA9254A71EDA}">
      <dsp:nvSpPr>
        <dsp:cNvPr id="0" name=""/>
        <dsp:cNvSpPr/>
      </dsp:nvSpPr>
      <dsp:spPr>
        <a:xfrm>
          <a:off x="0" y="3418840"/>
          <a:ext cx="6336766" cy="857756"/>
        </a:xfrm>
        <a:prstGeom prst="roundRect">
          <a:avLst/>
        </a:prstGeom>
        <a:solidFill>
          <a:schemeClr val="accent4">
            <a:hueOff val="10800115"/>
            <a:satOff val="575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>
              <a:latin typeface="Garamond"/>
            </a:rPr>
            <a:t>Najvažnije: Korisnik treba steći poverenje u sistem preporuka (RS </a:t>
          </a:r>
          <a:r>
            <a:rPr lang="sr-Latn-RS" sz="2300" kern="1200" err="1">
              <a:latin typeface="Garamond"/>
            </a:rPr>
            <a:t>systems</a:t>
          </a:r>
          <a:r>
            <a:rPr lang="sr-Latn-RS" sz="2300" kern="1200">
              <a:latin typeface="Garamond"/>
            </a:rPr>
            <a:t>)</a:t>
          </a:r>
          <a:endParaRPr lang="en-US" sz="2300" kern="1200">
            <a:latin typeface="Garamond"/>
          </a:endParaRPr>
        </a:p>
      </dsp:txBody>
      <dsp:txXfrm>
        <a:off x="41872" y="3460712"/>
        <a:ext cx="6253022" cy="7740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B1DC1-FA96-4C6B-B8B6-C3AF0198C3F7}">
      <dsp:nvSpPr>
        <dsp:cNvPr id="0" name=""/>
        <dsp:cNvSpPr/>
      </dsp:nvSpPr>
      <dsp:spPr>
        <a:xfrm>
          <a:off x="0" y="0"/>
          <a:ext cx="8339137" cy="19931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200" kern="1200">
              <a:latin typeface="Garamond"/>
            </a:rPr>
            <a:t>Ključna  stvar:  preporuke dizajnirati imajući u vidu ljudsku osetljivost na određene teme</a:t>
          </a:r>
          <a:endParaRPr lang="en-US" sz="3200" kern="1200">
            <a:latin typeface="Garamond"/>
          </a:endParaRPr>
        </a:p>
      </dsp:txBody>
      <dsp:txXfrm>
        <a:off x="58376" y="58376"/>
        <a:ext cx="6279106" cy="1876354"/>
      </dsp:txXfrm>
    </dsp:sp>
    <dsp:sp modelId="{AF8590C9-EE3A-4999-A63F-24DF126B6E8D}">
      <dsp:nvSpPr>
        <dsp:cNvPr id="0" name=""/>
        <dsp:cNvSpPr/>
      </dsp:nvSpPr>
      <dsp:spPr>
        <a:xfrm>
          <a:off x="1471612" y="2436018"/>
          <a:ext cx="8339137" cy="1993106"/>
        </a:xfrm>
        <a:prstGeom prst="roundRect">
          <a:avLst>
            <a:gd name="adj" fmla="val 10000"/>
          </a:avLst>
        </a:prstGeom>
        <a:solidFill>
          <a:schemeClr val="accent4">
            <a:hueOff val="10800115"/>
            <a:satOff val="575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3200" kern="1200">
              <a:latin typeface="Garamond"/>
            </a:rPr>
            <a:t>Izbegavanje preporuka za proizvode koje plasiraju vulgaran jezik, verski ili politički sadržaj</a:t>
          </a:r>
          <a:endParaRPr lang="en-US" sz="3200" kern="1200">
            <a:latin typeface="Garamond"/>
          </a:endParaRPr>
        </a:p>
      </dsp:txBody>
      <dsp:txXfrm>
        <a:off x="1529988" y="2494394"/>
        <a:ext cx="5455253" cy="1876354"/>
      </dsp:txXfrm>
    </dsp:sp>
    <dsp:sp modelId="{B9F2A132-F2FE-4ADE-9198-15F82851AF00}">
      <dsp:nvSpPr>
        <dsp:cNvPr id="0" name=""/>
        <dsp:cNvSpPr/>
      </dsp:nvSpPr>
      <dsp:spPr>
        <a:xfrm>
          <a:off x="7043618" y="1566802"/>
          <a:ext cx="1295519" cy="129551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35110" y="1566802"/>
        <a:ext cx="712535" cy="9748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6F1CD-9FA6-43E9-9A45-2EA2F64C5A04}">
      <dsp:nvSpPr>
        <dsp:cNvPr id="0" name=""/>
        <dsp:cNvSpPr/>
      </dsp:nvSpPr>
      <dsp:spPr>
        <a:xfrm>
          <a:off x="0" y="0"/>
          <a:ext cx="44184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431201-10B5-4494-91EC-12FF7C54DD56}">
      <dsp:nvSpPr>
        <dsp:cNvPr id="0" name=""/>
        <dsp:cNvSpPr/>
      </dsp:nvSpPr>
      <dsp:spPr>
        <a:xfrm>
          <a:off x="0" y="0"/>
          <a:ext cx="4418402" cy="109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>
              <a:latin typeface="Garamond"/>
            </a:rPr>
            <a:t>Sistemi će napredovati u razumevanju korisničkih afiniteta i ponašanja</a:t>
          </a:r>
          <a:endParaRPr lang="en-US" sz="1700" kern="1200">
            <a:latin typeface="Garamond"/>
          </a:endParaRPr>
        </a:p>
      </dsp:txBody>
      <dsp:txXfrm>
        <a:off x="0" y="0"/>
        <a:ext cx="4418402" cy="1097788"/>
      </dsp:txXfrm>
    </dsp:sp>
    <dsp:sp modelId="{7E3E643B-12D7-4218-B0D2-7705EAC28160}">
      <dsp:nvSpPr>
        <dsp:cNvPr id="0" name=""/>
        <dsp:cNvSpPr/>
      </dsp:nvSpPr>
      <dsp:spPr>
        <a:xfrm>
          <a:off x="0" y="1097788"/>
          <a:ext cx="44184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58E9A4-440A-4D7B-8FA0-C3CABA3F286A}">
      <dsp:nvSpPr>
        <dsp:cNvPr id="0" name=""/>
        <dsp:cNvSpPr/>
      </dsp:nvSpPr>
      <dsp:spPr>
        <a:xfrm>
          <a:off x="0" y="1097788"/>
          <a:ext cx="4418402" cy="109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>
              <a:latin typeface="Garamond"/>
            </a:rPr>
            <a:t>Koristiće se modeli dubokog učenja ("</a:t>
          </a:r>
          <a:r>
            <a:rPr lang="sr-Latn-RS" sz="1700" kern="1200" err="1">
              <a:latin typeface="Garamond"/>
            </a:rPr>
            <a:t>deep</a:t>
          </a:r>
          <a:r>
            <a:rPr lang="sr-Latn-RS" sz="1700" kern="1200">
              <a:latin typeface="Garamond"/>
            </a:rPr>
            <a:t> </a:t>
          </a:r>
          <a:r>
            <a:rPr lang="sr-Latn-RS" sz="1700" kern="1200" err="1">
              <a:latin typeface="Garamond"/>
            </a:rPr>
            <a:t>learning</a:t>
          </a:r>
          <a:r>
            <a:rPr lang="sr-Latn-RS" sz="1700" kern="1200">
              <a:latin typeface="Garamond"/>
            </a:rPr>
            <a:t>"), učenja sa "pojačanjem" (</a:t>
          </a:r>
          <a:r>
            <a:rPr lang="sr-Latn-RS" sz="1700" kern="1200" err="1">
              <a:latin typeface="Garamond"/>
            </a:rPr>
            <a:t>reinforcement</a:t>
          </a:r>
          <a:r>
            <a:rPr lang="sr-Latn-RS" sz="1700" kern="1200">
              <a:latin typeface="Garamond"/>
            </a:rPr>
            <a:t> </a:t>
          </a:r>
          <a:r>
            <a:rPr lang="sr-Latn-RS" sz="1700" kern="1200" err="1">
              <a:latin typeface="Garamond"/>
            </a:rPr>
            <a:t>learning</a:t>
          </a:r>
          <a:r>
            <a:rPr lang="sr-Latn-RS" sz="1700" kern="1200">
              <a:latin typeface="Garamond"/>
            </a:rPr>
            <a:t>") za pružanje personalizovanih i preciznijih preporuka korisniku </a:t>
          </a:r>
          <a:endParaRPr lang="en-US" sz="1700" kern="1200">
            <a:latin typeface="Garamond"/>
          </a:endParaRPr>
        </a:p>
      </dsp:txBody>
      <dsp:txXfrm>
        <a:off x="0" y="1097788"/>
        <a:ext cx="4418402" cy="1097788"/>
      </dsp:txXfrm>
    </dsp:sp>
    <dsp:sp modelId="{FBAAE4F8-6849-4E3A-A402-9CD81B40FDA3}">
      <dsp:nvSpPr>
        <dsp:cNvPr id="0" name=""/>
        <dsp:cNvSpPr/>
      </dsp:nvSpPr>
      <dsp:spPr>
        <a:xfrm>
          <a:off x="0" y="2195577"/>
          <a:ext cx="44184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D0FD3D-8540-4ABE-98D3-5EF3EC5FD96B}">
      <dsp:nvSpPr>
        <dsp:cNvPr id="0" name=""/>
        <dsp:cNvSpPr/>
      </dsp:nvSpPr>
      <dsp:spPr>
        <a:xfrm>
          <a:off x="0" y="2195577"/>
          <a:ext cx="4418402" cy="109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>
              <a:latin typeface="Garamond"/>
            </a:rPr>
            <a:t>RS će moći da razumeju kompleksnije obrasce korisnika</a:t>
          </a:r>
          <a:endParaRPr lang="en-US" sz="1700" kern="1200">
            <a:latin typeface="Garamond"/>
          </a:endParaRPr>
        </a:p>
      </dsp:txBody>
      <dsp:txXfrm>
        <a:off x="0" y="2195577"/>
        <a:ext cx="4418402" cy="1097788"/>
      </dsp:txXfrm>
    </dsp:sp>
    <dsp:sp modelId="{D9249BA4-E84C-4E0C-B8E3-D88E6567871E}">
      <dsp:nvSpPr>
        <dsp:cNvPr id="0" name=""/>
        <dsp:cNvSpPr/>
      </dsp:nvSpPr>
      <dsp:spPr>
        <a:xfrm>
          <a:off x="0" y="3293366"/>
          <a:ext cx="44184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0BA4B5-1FED-4F80-8BD8-D3E55DAF351B}">
      <dsp:nvSpPr>
        <dsp:cNvPr id="0" name=""/>
        <dsp:cNvSpPr/>
      </dsp:nvSpPr>
      <dsp:spPr>
        <a:xfrm>
          <a:off x="0" y="3293366"/>
          <a:ext cx="4418402" cy="109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700" kern="1200">
              <a:latin typeface="Garamond"/>
            </a:rPr>
            <a:t>U budućnosti: pojava </a:t>
          </a:r>
          <a:r>
            <a:rPr lang="sr-Latn-RS" sz="1700" kern="1200" err="1">
              <a:latin typeface="Garamond"/>
            </a:rPr>
            <a:t>chatbot</a:t>
          </a:r>
          <a:r>
            <a:rPr lang="sr-Latn-RS" sz="1700" kern="1200">
              <a:latin typeface="Garamond"/>
            </a:rPr>
            <a:t>-ova kao naših ličnih asistenata pri onlajn kupovini</a:t>
          </a:r>
          <a:endParaRPr lang="en-US" sz="1700" kern="1200">
            <a:latin typeface="Garamond"/>
          </a:endParaRPr>
        </a:p>
      </dsp:txBody>
      <dsp:txXfrm>
        <a:off x="0" y="3293366"/>
        <a:ext cx="4418402" cy="10977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1428B-BF42-4110-BBE4-D9D0959093BB}">
      <dsp:nvSpPr>
        <dsp:cNvPr id="0" name=""/>
        <dsp:cNvSpPr/>
      </dsp:nvSpPr>
      <dsp:spPr>
        <a:xfrm rot="16200000">
          <a:off x="-712063" y="714428"/>
          <a:ext cx="3749809" cy="2320951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50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err="1">
              <a:latin typeface="Garamond"/>
            </a:rPr>
            <a:t>Budući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sistemi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preporučivanja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moraće</a:t>
          </a:r>
          <a:r>
            <a:rPr lang="en-US" sz="1900" kern="1200" baseline="0">
              <a:latin typeface="Garamond"/>
            </a:rPr>
            <a:t> da stave </a:t>
          </a:r>
          <a:r>
            <a:rPr lang="en-US" sz="1900" kern="1200" baseline="0" err="1">
              <a:latin typeface="Garamond"/>
            </a:rPr>
            <a:t>na</a:t>
          </a:r>
          <a:r>
            <a:rPr lang="en-US" sz="1900" kern="1200" baseline="0">
              <a:latin typeface="Garamond"/>
            </a:rPr>
            <a:t> 1. mesto </a:t>
          </a:r>
          <a:r>
            <a:rPr lang="en-US" sz="1900" kern="1200" baseline="0" err="1">
              <a:latin typeface="Garamond"/>
            </a:rPr>
            <a:t>privatnost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korisnika</a:t>
          </a:r>
          <a:endParaRPr lang="en-US" sz="1900" kern="1200">
            <a:latin typeface="Garamond"/>
          </a:endParaRPr>
        </a:p>
      </dsp:txBody>
      <dsp:txXfrm rot="5400000">
        <a:off x="2366" y="749961"/>
        <a:ext cx="2320951" cy="2249885"/>
      </dsp:txXfrm>
    </dsp:sp>
    <dsp:sp modelId="{AAD7456A-0939-4DB4-9B51-CAACC0F7F707}">
      <dsp:nvSpPr>
        <dsp:cNvPr id="0" name=""/>
        <dsp:cNvSpPr/>
      </dsp:nvSpPr>
      <dsp:spPr>
        <a:xfrm rot="16200000">
          <a:off x="1782959" y="714428"/>
          <a:ext cx="3749809" cy="2320951"/>
        </a:xfrm>
        <a:prstGeom prst="flowChartManualOperation">
          <a:avLst/>
        </a:prstGeom>
        <a:solidFill>
          <a:schemeClr val="accent4">
            <a:hueOff val="3600038"/>
            <a:satOff val="192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50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err="1">
              <a:latin typeface="Garamond"/>
            </a:rPr>
            <a:t>Personalizacija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će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napredovati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tako</a:t>
          </a:r>
          <a:r>
            <a:rPr lang="en-US" sz="1900" kern="1200" baseline="0">
              <a:latin typeface="Garamond"/>
            </a:rPr>
            <a:t> da </a:t>
          </a:r>
          <a:r>
            <a:rPr lang="en-US" sz="1900" kern="1200" baseline="0" err="1">
              <a:latin typeface="Garamond"/>
            </a:rPr>
            <a:t>bude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transparentnija</a:t>
          </a:r>
          <a:endParaRPr lang="en-US" sz="1900" kern="1200">
            <a:latin typeface="Garamond"/>
          </a:endParaRPr>
        </a:p>
      </dsp:txBody>
      <dsp:txXfrm rot="5400000">
        <a:off x="2497388" y="749961"/>
        <a:ext cx="2320951" cy="2249885"/>
      </dsp:txXfrm>
    </dsp:sp>
    <dsp:sp modelId="{FA4453B5-2452-4499-9A17-B0CAA7508CE4}">
      <dsp:nvSpPr>
        <dsp:cNvPr id="0" name=""/>
        <dsp:cNvSpPr/>
      </dsp:nvSpPr>
      <dsp:spPr>
        <a:xfrm rot="16200000">
          <a:off x="4277981" y="714428"/>
          <a:ext cx="3749809" cy="2320951"/>
        </a:xfrm>
        <a:prstGeom prst="flowChartManualOperation">
          <a:avLst/>
        </a:prstGeom>
        <a:solidFill>
          <a:schemeClr val="accent4">
            <a:hueOff val="7200077"/>
            <a:satOff val="383"/>
            <a:lumOff val="-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50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err="1">
              <a:latin typeface="Garamond"/>
            </a:rPr>
            <a:t>Korisnici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će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imati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veću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kontrolu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nad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svojim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podacima</a:t>
          </a:r>
          <a:r>
            <a:rPr lang="en-US" sz="1900" kern="1200" baseline="0">
              <a:latin typeface="Garamond"/>
            </a:rPr>
            <a:t>, </a:t>
          </a:r>
          <a:r>
            <a:rPr lang="en-US" sz="1900" kern="1200" baseline="0" err="1">
              <a:latin typeface="Garamond"/>
            </a:rPr>
            <a:t>sistemi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će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raditi</a:t>
          </a:r>
          <a:r>
            <a:rPr lang="en-US" sz="1900" kern="1200" baseline="0">
              <a:latin typeface="Garamond"/>
            </a:rPr>
            <a:t> u </a:t>
          </a:r>
          <a:r>
            <a:rPr lang="en-US" sz="1900" kern="1200" baseline="0" err="1">
              <a:latin typeface="Garamond"/>
            </a:rPr>
            <a:t>okviru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strožih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ograničenja</a:t>
          </a:r>
          <a:endParaRPr lang="en-US" sz="1900" kern="1200">
            <a:latin typeface="Garamond"/>
          </a:endParaRPr>
        </a:p>
      </dsp:txBody>
      <dsp:txXfrm rot="5400000">
        <a:off x="4992410" y="749961"/>
        <a:ext cx="2320951" cy="2249885"/>
      </dsp:txXfrm>
    </dsp:sp>
    <dsp:sp modelId="{6B0AEADF-B66F-4C87-A2D0-57ACF15D170B}">
      <dsp:nvSpPr>
        <dsp:cNvPr id="0" name=""/>
        <dsp:cNvSpPr/>
      </dsp:nvSpPr>
      <dsp:spPr>
        <a:xfrm rot="16200000">
          <a:off x="6773004" y="714428"/>
          <a:ext cx="3749809" cy="2320951"/>
        </a:xfrm>
        <a:prstGeom prst="flowChartManualOperation">
          <a:avLst/>
        </a:prstGeom>
        <a:solidFill>
          <a:schemeClr val="accent4">
            <a:hueOff val="10800115"/>
            <a:satOff val="575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050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err="1">
              <a:latin typeface="Garamond"/>
            </a:rPr>
            <a:t>Koristiće</a:t>
          </a:r>
          <a:r>
            <a:rPr lang="en-US" sz="1900" kern="1200" baseline="0">
              <a:latin typeface="Garamond"/>
            </a:rPr>
            <a:t> se </a:t>
          </a:r>
          <a:r>
            <a:rPr lang="en-US" sz="1900" kern="1200" baseline="0" err="1">
              <a:latin typeface="Garamond"/>
            </a:rPr>
            <a:t>tehnike</a:t>
          </a:r>
          <a:r>
            <a:rPr lang="en-US" sz="1900" kern="1200" baseline="0">
              <a:latin typeface="Garamond"/>
            </a:rPr>
            <a:t>: </a:t>
          </a:r>
          <a:r>
            <a:rPr lang="en-US" sz="1900" kern="1200" baseline="0" err="1">
              <a:latin typeface="Garamond"/>
            </a:rPr>
            <a:t>udruženo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učenje</a:t>
          </a:r>
          <a:r>
            <a:rPr lang="en-US" sz="1900" kern="1200" baseline="0">
              <a:latin typeface="Garamond"/>
            </a:rPr>
            <a:t> ("federated learning"), </a:t>
          </a:r>
          <a:r>
            <a:rPr lang="en-US" sz="1900" kern="1200" baseline="0" err="1">
              <a:latin typeface="Garamond"/>
            </a:rPr>
            <a:t>diferencijalna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privatnost</a:t>
          </a:r>
          <a:r>
            <a:rPr lang="en-US" sz="1900" kern="1200" baseline="0">
              <a:latin typeface="Garamond"/>
            </a:rPr>
            <a:t>, </a:t>
          </a:r>
          <a:r>
            <a:rPr lang="en-US" sz="1900" kern="1200" baseline="0" err="1">
              <a:latin typeface="Garamond"/>
            </a:rPr>
            <a:t>upravljanje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podacima</a:t>
          </a:r>
          <a:r>
            <a:rPr lang="en-US" sz="1900" kern="1200" baseline="0">
              <a:latin typeface="Garamond"/>
            </a:rPr>
            <a:t> </a:t>
          </a:r>
          <a:r>
            <a:rPr lang="en-US" sz="1900" kern="1200" baseline="0" err="1">
              <a:latin typeface="Garamond"/>
            </a:rPr>
            <a:t>usmerenim</a:t>
          </a:r>
          <a:r>
            <a:rPr lang="en-US" sz="1900" kern="1200" baseline="0">
              <a:latin typeface="Garamond"/>
            </a:rPr>
            <a:t> ka </a:t>
          </a:r>
          <a:r>
            <a:rPr lang="en-US" sz="1900" kern="1200" baseline="0" err="1">
              <a:latin typeface="Garamond"/>
            </a:rPr>
            <a:t>korisnicim</a:t>
          </a:r>
          <a:r>
            <a:rPr lang="en-US" sz="1900" kern="1200" baseline="0" err="1"/>
            <a:t>a</a:t>
          </a:r>
          <a:endParaRPr lang="en-US" sz="1900" kern="1200"/>
        </a:p>
      </dsp:txBody>
      <dsp:txXfrm rot="5400000">
        <a:off x="7487433" y="749961"/>
        <a:ext cx="2320951" cy="22498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F2817-DB8B-469B-A5EE-AB10BCE55307}">
      <dsp:nvSpPr>
        <dsp:cNvPr id="0" name=""/>
        <dsp:cNvSpPr/>
      </dsp:nvSpPr>
      <dsp:spPr>
        <a:xfrm>
          <a:off x="354" y="1261571"/>
          <a:ext cx="1910449" cy="191044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Garamond"/>
            </a:rPr>
            <a:t>Sistemi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preporučivanja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više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neće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biti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ograničeni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samo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na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onlajn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trgovinu</a:t>
          </a:r>
          <a:endParaRPr lang="en-US" sz="1600" kern="1200">
            <a:latin typeface="Garamond"/>
          </a:endParaRPr>
        </a:p>
      </dsp:txBody>
      <dsp:txXfrm>
        <a:off x="280133" y="1541350"/>
        <a:ext cx="1350891" cy="1350891"/>
      </dsp:txXfrm>
    </dsp:sp>
    <dsp:sp modelId="{8ABC718A-D38E-4AB3-8F1F-69911B9947F5}">
      <dsp:nvSpPr>
        <dsp:cNvPr id="0" name=""/>
        <dsp:cNvSpPr/>
      </dsp:nvSpPr>
      <dsp:spPr>
        <a:xfrm>
          <a:off x="1762068" y="991533"/>
          <a:ext cx="1191547" cy="6447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62068" y="1120488"/>
        <a:ext cx="998114" cy="386866"/>
      </dsp:txXfrm>
    </dsp:sp>
    <dsp:sp modelId="{30993A4B-A870-4D0D-A376-1FCF94AEBBF4}">
      <dsp:nvSpPr>
        <dsp:cNvPr id="0" name=""/>
        <dsp:cNvSpPr/>
      </dsp:nvSpPr>
      <dsp:spPr>
        <a:xfrm>
          <a:off x="2872326" y="1261571"/>
          <a:ext cx="1910449" cy="1910449"/>
        </a:xfrm>
        <a:prstGeom prst="ellipse">
          <a:avLst/>
        </a:prstGeom>
        <a:gradFill rotWithShape="0">
          <a:gsLst>
            <a:gs pos="0">
              <a:schemeClr val="accent4">
                <a:hueOff val="10800115"/>
                <a:satOff val="575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800115"/>
                <a:satOff val="575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800115"/>
                <a:satOff val="575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Garamond"/>
            </a:rPr>
            <a:t>Primena</a:t>
          </a:r>
          <a:r>
            <a:rPr lang="en-US" sz="1600" kern="1200">
              <a:latin typeface="Garamond"/>
            </a:rPr>
            <a:t> u </a:t>
          </a:r>
          <a:r>
            <a:rPr lang="en-US" sz="1600" kern="1200" err="1">
              <a:latin typeface="Garamond"/>
            </a:rPr>
            <a:t>mnogim</a:t>
          </a:r>
          <a:r>
            <a:rPr lang="en-US" sz="1600" kern="1200">
              <a:latin typeface="Garamond"/>
            </a:rPr>
            <a:t> </a:t>
          </a:r>
          <a:r>
            <a:rPr lang="en-US" sz="1600" kern="1200" err="1">
              <a:latin typeface="Garamond"/>
            </a:rPr>
            <a:t>industrijama</a:t>
          </a:r>
          <a:r>
            <a:rPr lang="en-US" sz="1600" kern="1200">
              <a:latin typeface="Garamond"/>
            </a:rPr>
            <a:t>: </a:t>
          </a:r>
          <a:r>
            <a:rPr lang="en-US" sz="1600" kern="1200" err="1">
              <a:latin typeface="Garamond"/>
            </a:rPr>
            <a:t>zdravstvo</a:t>
          </a:r>
          <a:r>
            <a:rPr lang="en-US" sz="1600" kern="1200">
              <a:latin typeface="Garamond"/>
            </a:rPr>
            <a:t>, </a:t>
          </a:r>
          <a:r>
            <a:rPr lang="en-US" sz="1600" kern="1200" err="1">
              <a:latin typeface="Garamond"/>
            </a:rPr>
            <a:t>zabava</a:t>
          </a:r>
          <a:r>
            <a:rPr lang="en-US" sz="1600" kern="1200">
              <a:latin typeface="Garamond"/>
            </a:rPr>
            <a:t>, </a:t>
          </a:r>
          <a:r>
            <a:rPr lang="en-US" sz="1600" kern="1200" err="1">
              <a:latin typeface="Garamond"/>
            </a:rPr>
            <a:t>obrazovanje</a:t>
          </a:r>
          <a:r>
            <a:rPr lang="en-US" sz="1600" kern="1200">
              <a:latin typeface="Garamond"/>
            </a:rPr>
            <a:t>...</a:t>
          </a:r>
        </a:p>
      </dsp:txBody>
      <dsp:txXfrm>
        <a:off x="3152105" y="1541350"/>
        <a:ext cx="1350891" cy="1350891"/>
      </dsp:txXfrm>
    </dsp:sp>
    <dsp:sp modelId="{C56A4BA1-E546-4201-B21F-9C279BEC2766}">
      <dsp:nvSpPr>
        <dsp:cNvPr id="0" name=""/>
        <dsp:cNvSpPr/>
      </dsp:nvSpPr>
      <dsp:spPr>
        <a:xfrm rot="10800000">
          <a:off x="1829514" y="2797282"/>
          <a:ext cx="1191547" cy="6447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800115"/>
                <a:satOff val="575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800115"/>
                <a:satOff val="575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800115"/>
                <a:satOff val="575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022947" y="2926237"/>
        <a:ext cx="998114" cy="386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18672B3B-C7CC-4033-954F-055254B481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3A77183F-96A3-4870-B2CC-D5C65B1164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C95C5-2A45-42AD-A679-4F8669E0E9C2}" type="datetime1">
              <a:rPr lang="sr-Latn-RS" smtClean="0"/>
              <a:t>14.1.2026.</a:t>
            </a:fld>
            <a:endParaRPr lang="sr-Latn-RS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A313444-6F65-4F76-8052-5DFBE23298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CF9FCF01-C1F2-4F86-94D6-350D18FFAF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DC433-F711-4D64-8CD0-9C653C40D41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776279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4:35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5:14:2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5:34:2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9:02:4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8:57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21:28:3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9T22:49:4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9:51:0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3:56:5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4:17:4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3T14:05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21:30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3:54:2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0T16:17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90E6F-D630-471A-8320-21CB6AA2A538}" type="datetime1">
              <a:rPr lang="sr-Latn-RS" smtClean="0"/>
              <a:pPr/>
              <a:t>14.1.2026.</a:t>
            </a:fld>
            <a:endParaRPr lang="sr-Latn-RS"/>
          </a:p>
        </p:txBody>
      </p:sp>
      <p:sp>
        <p:nvSpPr>
          <p:cNvPr id="4" name="Čuvar mesta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 noProof="0"/>
          </a:p>
        </p:txBody>
      </p:sp>
      <p:sp>
        <p:nvSpPr>
          <p:cNvPr id="5" name="Čuvar mesta za napomen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r-Latn-RS" noProof="0"/>
              <a:t>Kliknite da biste uredili stilove teksta mastera</a:t>
            </a:r>
          </a:p>
          <a:p>
            <a:pPr lvl="1"/>
            <a:r>
              <a:rPr lang="sr-Latn-RS" noProof="0"/>
              <a:t>Drugi nivo</a:t>
            </a:r>
          </a:p>
          <a:p>
            <a:pPr lvl="2"/>
            <a:r>
              <a:rPr lang="sr-Latn-RS" noProof="0"/>
              <a:t>Treći nivo</a:t>
            </a:r>
          </a:p>
          <a:p>
            <a:pPr lvl="3"/>
            <a:r>
              <a:rPr lang="sr-Latn-RS" noProof="0"/>
              <a:t>Četvrti nivo</a:t>
            </a:r>
          </a:p>
          <a:p>
            <a:pPr lvl="4"/>
            <a:r>
              <a:rPr lang="sr-Latn-RS" noProof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13DC5-AF00-4F29-9658-A69EF932D4F8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8028127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13DC5-AF00-4F29-9658-A69EF932D4F8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5268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3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49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9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14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9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2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January 14,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January 14, 2026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54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13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://www.altoadigeinnovazione.it/recommender-system-alla-summer-school-unibz/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hyperlink" Target="https://creativecommons.org/licenses/by-nc-nd/3.0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customXml" Target="../ink/ink12.xml"/><Relationship Id="rId7" Type="http://schemas.openxmlformats.org/officeDocument/2006/relationships/diagramData" Target="../diagrams/data7.xml"/><Relationship Id="rId12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lickr.com/photos/152824664@N07/42271822770" TargetMode="External"/><Relationship Id="rId11" Type="http://schemas.microsoft.com/office/2007/relationships/diagramDrawing" Target="../diagrams/drawing7.xml"/><Relationship Id="rId5" Type="http://schemas.openxmlformats.org/officeDocument/2006/relationships/image" Target="../media/image35.jpe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customXml" Target="../ink/ink13.xml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.png"/><Relationship Id="rId9" Type="http://schemas.microsoft.com/office/2007/relationships/diagramDrawing" Target="../diagrams/drawing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customXml" Target="../ink/ink14.xml"/><Relationship Id="rId7" Type="http://schemas.openxmlformats.org/officeDocument/2006/relationships/hyperlink" Target="https://creativecommons.org/licenses/by-nc-sa/3.0/" TargetMode="External"/><Relationship Id="rId12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peoplematters.in/article/strategic-hr/3-challenges-facing-the-hr-industry-14612" TargetMode="External"/><Relationship Id="rId11" Type="http://schemas.openxmlformats.org/officeDocument/2006/relationships/diagramColors" Target="../diagrams/colors9.xml"/><Relationship Id="rId5" Type="http://schemas.openxmlformats.org/officeDocument/2006/relationships/image" Target="../media/image36.jpeg"/><Relationship Id="rId10" Type="http://schemas.openxmlformats.org/officeDocument/2006/relationships/diagramQuickStyle" Target="../diagrams/quickStyle9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B9E1C9F1-A010-4152-BDBB-49F2DD3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AA01CA6-F5BF-3CEC-9C5C-EF09BD852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7" r="127"/>
          <a:stretch/>
        </p:blipFill>
        <p:spPr>
          <a:xfrm>
            <a:off x="20" y="11054"/>
            <a:ext cx="12191980" cy="6857990"/>
          </a:xfrm>
          <a:prstGeom prst="rect">
            <a:avLst/>
          </a:prstGeom>
        </p:spPr>
      </p:pic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184D4F00-53F5-4F7F-AFDA-4F20F0A4B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5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072BFF3C-EA2F-4505-B609-BF3FC520B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1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-1649506" y="273918"/>
            <a:ext cx="8202643" cy="2533503"/>
          </a:xfrm>
        </p:spPr>
        <p:txBody>
          <a:bodyPr rtlCol="0">
            <a:normAutofit/>
          </a:bodyPr>
          <a:lstStyle/>
          <a:p>
            <a:r>
              <a:rPr lang="sr-Latn-RS" b="1" err="1">
                <a:solidFill>
                  <a:srgbClr val="593C2D"/>
                </a:solidFill>
                <a:latin typeface="Garamond"/>
                <a:ea typeface="Batang"/>
              </a:rPr>
              <a:t>Recommender</a:t>
            </a:r>
            <a:br>
              <a:rPr lang="sr-Latn-RS" b="1">
                <a:latin typeface="Garamond"/>
                <a:ea typeface="Batang"/>
              </a:rPr>
            </a:br>
            <a:r>
              <a:rPr lang="sr-Latn-RS" b="1">
                <a:solidFill>
                  <a:srgbClr val="593C2D"/>
                </a:solidFill>
                <a:latin typeface="Garamond"/>
                <a:ea typeface="Batang"/>
              </a:rPr>
              <a:t> </a:t>
            </a:r>
            <a:r>
              <a:rPr lang="sr-Latn-RS" b="1" err="1">
                <a:solidFill>
                  <a:srgbClr val="593C2D"/>
                </a:solidFill>
                <a:latin typeface="Garamond"/>
                <a:ea typeface="Batang"/>
              </a:rPr>
              <a:t>Systems</a:t>
            </a:r>
            <a:endParaRPr lang="sr-Latn-RS" b="1">
              <a:solidFill>
                <a:srgbClr val="593C2D"/>
              </a:solidFill>
              <a:latin typeface="Garamond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944071" y="3058792"/>
            <a:ext cx="3002509" cy="7761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r-Latn-RS" sz="2400" i="1">
                <a:solidFill>
                  <a:srgbClr val="7C532A"/>
                </a:solidFill>
                <a:latin typeface="Calibri"/>
                <a:ea typeface="Batang"/>
                <a:cs typeface="Calibri"/>
              </a:rPr>
              <a:t>sistemi preporučivanja</a:t>
            </a:r>
            <a:endParaRPr lang="sr-Latn-RS" sz="2400" i="1">
              <a:solidFill>
                <a:srgbClr val="7C532A"/>
              </a:solidFill>
              <a:latin typeface="Calibri"/>
              <a:cs typeface="Calibri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E24E5D46-0D63-409C-B1CB-09DDD9100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5860" y="500513"/>
            <a:ext cx="1464561" cy="4771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9CF38A-F567-5552-FA05-B10AD123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solidFill>
                  <a:schemeClr val="accent6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Matrica karakteristika</a:t>
            </a:r>
            <a:br>
              <a:rPr lang="sr-Latn-RS">
                <a:latin typeface="Garamond"/>
                <a:ea typeface="Batang"/>
              </a:rPr>
            </a:br>
            <a:r>
              <a:rPr lang="sr-Latn-RS">
                <a:solidFill>
                  <a:schemeClr val="accent6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(</a:t>
            </a:r>
            <a:r>
              <a:rPr lang="sr-Latn-RS" i="1">
                <a:solidFill>
                  <a:schemeClr val="accent6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svojstva</a:t>
            </a:r>
            <a:r>
              <a:rPr lang="sr-Latn-RS">
                <a:solidFill>
                  <a:schemeClr val="accent6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)</a:t>
            </a:r>
            <a:endParaRPr lang="sr-Latn-RS">
              <a:solidFill>
                <a:schemeClr val="accent6">
                  <a:lumMod val="60000"/>
                  <a:lumOff val="40000"/>
                </a:schemeClr>
              </a:solidFill>
              <a:latin typeface="Garamond"/>
            </a:endParaRPr>
          </a:p>
        </p:txBody>
      </p:sp>
      <p:pic>
        <p:nvPicPr>
          <p:cNvPr id="3" name="Slika 2" descr="Slika na kojoj se nalazi tekst, snimak ekrana, dijagram&#10;&#10;Opis je automatski generisan">
            <a:extLst>
              <a:ext uri="{FF2B5EF4-FFF2-40B4-BE49-F238E27FC236}">
                <a16:creationId xmlns:a16="http://schemas.microsoft.com/office/drawing/2014/main" id="{72A44A94-282D-E002-A738-65FB1674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7" y="1827883"/>
            <a:ext cx="7255565" cy="46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B82A2F3-DE24-DEE6-ADE3-6BD22CB3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>
            <a:normAutofit/>
          </a:bodyPr>
          <a:lstStyle/>
          <a:p>
            <a:r>
              <a:rPr lang="sr-Latn-RS" i="1">
                <a:solidFill>
                  <a:srgbClr val="046902"/>
                </a:solidFill>
                <a:latin typeface="Garamond"/>
                <a:ea typeface="Batang"/>
              </a:rPr>
              <a:t>Prednosti filtriranja na osnovu sadržaja</a:t>
            </a:r>
            <a:endParaRPr lang="sr-Latn-RS" i="1">
              <a:solidFill>
                <a:srgbClr val="046902"/>
              </a:solidFill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10C9245-7870-E889-E3D7-BD49E2CC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749" y="2953530"/>
            <a:ext cx="6967181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b="1">
                <a:solidFill>
                  <a:srgbClr val="00B050"/>
                </a:solidFill>
                <a:latin typeface="Garamond"/>
                <a:ea typeface="Batang"/>
              </a:rPr>
              <a:t>manje problema hladnog pokretanja</a:t>
            </a:r>
            <a:endParaRPr lang="sr-Latn-RS" b="1">
              <a:solidFill>
                <a:srgbClr val="00B050"/>
              </a:solidFill>
              <a:latin typeface="Garamond"/>
            </a:endParaRPr>
          </a:p>
          <a:p>
            <a:r>
              <a:rPr lang="sr-Latn-RS" b="1">
                <a:solidFill>
                  <a:srgbClr val="00B050"/>
                </a:solidFill>
                <a:latin typeface="Garamond"/>
                <a:ea typeface="Batang"/>
              </a:rPr>
              <a:t>transparentnost</a:t>
            </a:r>
            <a:endParaRPr lang="sr-Latn-RS" b="1">
              <a:solidFill>
                <a:srgbClr val="00B050"/>
              </a:solidFill>
              <a:latin typeface="Garamond"/>
            </a:endParaRPr>
          </a:p>
          <a:p>
            <a:r>
              <a:rPr lang="sr-Latn-RS" b="1">
                <a:solidFill>
                  <a:srgbClr val="00B050"/>
                </a:solidFill>
                <a:latin typeface="Garamond"/>
                <a:ea typeface="Batang"/>
              </a:rPr>
              <a:t>raznolikost</a:t>
            </a:r>
            <a:endParaRPr lang="sr-Latn-RS" b="1">
              <a:solidFill>
                <a:srgbClr val="00B050"/>
              </a:solidFill>
              <a:latin typeface="Garamond"/>
            </a:endParaRPr>
          </a:p>
          <a:p>
            <a:r>
              <a:rPr lang="sr-Latn-RS" b="1">
                <a:solidFill>
                  <a:srgbClr val="00B050"/>
                </a:solidFill>
                <a:latin typeface="Garamond"/>
                <a:ea typeface="Batang"/>
              </a:rPr>
              <a:t>smanjenje zabrinutosti za privatnost podataka</a:t>
            </a:r>
            <a:endParaRPr lang="sr-Latn-RS">
              <a:solidFill>
                <a:srgbClr val="00B050"/>
              </a:solidFill>
              <a:latin typeface="Garamond"/>
            </a:endParaRPr>
          </a:p>
          <a:p>
            <a:pPr marL="457200" indent="-457200"/>
            <a:endParaRPr lang="sr-Latn-RS"/>
          </a:p>
        </p:txBody>
      </p:sp>
      <p:pic>
        <p:nvPicPr>
          <p:cNvPr id="4" name="Slika 3" descr="Slika na kojoj se nalazi skeč, crtež, ilustracija, clipart&#10;&#10;Opis je automatski generisan">
            <a:extLst>
              <a:ext uri="{FF2B5EF4-FFF2-40B4-BE49-F238E27FC236}">
                <a16:creationId xmlns:a16="http://schemas.microsoft.com/office/drawing/2014/main" id="{524998C9-6218-AD95-01D7-7FAFBEDFA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9" r="23828" b="2"/>
          <a:stretch/>
        </p:blipFill>
        <p:spPr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965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3F4C5F2-DA0B-5C0E-83A3-1F365B2A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37" y="432905"/>
            <a:ext cx="10465448" cy="12270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r-Latn-RS" sz="2400" i="1">
                <a:solidFill>
                  <a:schemeClr val="accent2"/>
                </a:solidFill>
                <a:latin typeface="Garamond"/>
                <a:ea typeface="Batang"/>
              </a:rPr>
              <a:t>Mane filtriranja na osnovu </a:t>
            </a:r>
            <a:br>
              <a:rPr lang="sr-Latn-RS" sz="2400" i="1">
                <a:latin typeface="Garamond"/>
                <a:ea typeface="Batang"/>
              </a:rPr>
            </a:br>
            <a:r>
              <a:rPr lang="sr-Latn-RS" sz="2400" i="1">
                <a:solidFill>
                  <a:schemeClr val="accent2"/>
                </a:solidFill>
                <a:latin typeface="Garamond"/>
                <a:ea typeface="Batang"/>
              </a:rPr>
              <a:t>sadržaja</a:t>
            </a:r>
            <a:endParaRPr lang="sr-Latn-RS" sz="2400" i="1" err="1">
              <a:solidFill>
                <a:schemeClr val="accent2"/>
              </a:solidFill>
              <a:latin typeface="Garamond"/>
            </a:endParaRPr>
          </a:p>
        </p:txBody>
      </p:sp>
      <p:pic>
        <p:nvPicPr>
          <p:cNvPr id="4" name="Slika 3" descr="Slika na kojoj se nalazi skeč, crtež, ilustracija, dizajn&#10;&#10;Opis je automatski generisan">
            <a:extLst>
              <a:ext uri="{FF2B5EF4-FFF2-40B4-BE49-F238E27FC236}">
                <a16:creationId xmlns:a16="http://schemas.microsoft.com/office/drawing/2014/main" id="{D843F534-7C60-8E52-CC28-36694432A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7" r="16303" b="-2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3822474-FF7F-EEC7-C8EE-D4C9A8DA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554" y="2754747"/>
            <a:ext cx="5683624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b="1">
                <a:solidFill>
                  <a:srgbClr val="C00000"/>
                </a:solidFill>
                <a:latin typeface="Garamond"/>
                <a:ea typeface="Batang"/>
              </a:rPr>
              <a:t>"filter </a:t>
            </a:r>
            <a:r>
              <a:rPr lang="sr-Latn-RS" b="1" err="1">
                <a:solidFill>
                  <a:srgbClr val="C00000"/>
                </a:solidFill>
                <a:latin typeface="Garamond"/>
                <a:ea typeface="Batang"/>
              </a:rPr>
              <a:t>bubble</a:t>
            </a:r>
            <a:r>
              <a:rPr lang="sr-Latn-RS" b="1">
                <a:solidFill>
                  <a:srgbClr val="C00000"/>
                </a:solidFill>
                <a:latin typeface="Garamond"/>
                <a:ea typeface="Batang"/>
              </a:rPr>
              <a:t>"</a:t>
            </a:r>
          </a:p>
          <a:p>
            <a:r>
              <a:rPr lang="sr-Latn-RS" b="1">
                <a:solidFill>
                  <a:srgbClr val="C00000"/>
                </a:solidFill>
                <a:latin typeface="Garamond"/>
                <a:ea typeface="Batang"/>
              </a:rPr>
              <a:t>ograničena slučajnost</a:t>
            </a:r>
          </a:p>
          <a:p>
            <a:r>
              <a:rPr lang="sr-Latn-RS" b="1">
                <a:solidFill>
                  <a:srgbClr val="C00000"/>
                </a:solidFill>
                <a:latin typeface="Garamond"/>
                <a:ea typeface="Batang"/>
              </a:rPr>
              <a:t>preporuka nepopularnih proizvoda/usluga</a:t>
            </a:r>
          </a:p>
          <a:p>
            <a:r>
              <a:rPr lang="sr-Latn-RS" b="1">
                <a:solidFill>
                  <a:srgbClr val="C00000"/>
                </a:solidFill>
                <a:latin typeface="Garamond"/>
                <a:ea typeface="Batang"/>
              </a:rPr>
              <a:t>preterana specijalizacija</a:t>
            </a:r>
            <a:endParaRPr lang="sr-Latn-RS" b="1">
              <a:solidFill>
                <a:srgbClr val="C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461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FE0E11A-AF66-0436-71BE-9D6EA09A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629" y="581852"/>
            <a:ext cx="8321638" cy="654852"/>
          </a:xfrm>
        </p:spPr>
        <p:txBody>
          <a:bodyPr anchor="t">
            <a:normAutofit/>
          </a:bodyPr>
          <a:lstStyle/>
          <a:p>
            <a:r>
              <a:rPr lang="sr-Latn-RS" err="1">
                <a:latin typeface="Garamond"/>
                <a:ea typeface="Batang"/>
              </a:rPr>
              <a:t>Collaborative</a:t>
            </a:r>
            <a:r>
              <a:rPr lang="sr-Latn-RS">
                <a:latin typeface="Garamond"/>
                <a:ea typeface="Batang"/>
              </a:rPr>
              <a:t> </a:t>
            </a:r>
            <a:r>
              <a:rPr lang="sr-Latn-RS" err="1">
                <a:latin typeface="Garamond"/>
                <a:ea typeface="Batang"/>
              </a:rPr>
              <a:t>filtering</a:t>
            </a:r>
            <a:endParaRPr lang="sr-Latn-RS" err="1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A590310-9194-8EE7-6272-29D39B27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474" y="4042479"/>
            <a:ext cx="6297433" cy="2484040"/>
          </a:xfrm>
        </p:spPr>
        <p:txBody>
          <a:bodyPr anchor="ctr"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Analiziranje ponašanja i </a:t>
            </a:r>
            <a:r>
              <a:rPr lang="sr-Latn-RS" err="1">
                <a:latin typeface="Garamond"/>
                <a:ea typeface="Batang"/>
              </a:rPr>
              <a:t>preferenci</a:t>
            </a:r>
            <a:r>
              <a:rPr lang="sr-Latn-RS">
                <a:latin typeface="Garamond"/>
                <a:ea typeface="Batang"/>
              </a:rPr>
              <a:t> sličnih korisnika</a:t>
            </a:r>
            <a:endParaRPr lang="sr-Latn-RS">
              <a:latin typeface="Garamond"/>
            </a:endParaRPr>
          </a:p>
          <a:p>
            <a:endParaRPr lang="sr-Latn-RS">
              <a:latin typeface="Garamond"/>
            </a:endParaRPr>
          </a:p>
          <a:p>
            <a:r>
              <a:rPr lang="sr-Latn-RS">
                <a:latin typeface="Garamond"/>
                <a:ea typeface="Batang"/>
              </a:rPr>
              <a:t>Slična interesovanja/ponašanje 2 korisnika u prošlosti =&gt; </a:t>
            </a:r>
            <a:r>
              <a:rPr lang="sr-Latn-RS">
                <a:latin typeface="Garamond"/>
                <a:ea typeface="Batang"/>
                <a:cs typeface="+mn-lt"/>
              </a:rPr>
              <a:t>s</a:t>
            </a:r>
            <a:r>
              <a:rPr lang="sr-Latn-RS">
                <a:latin typeface="Garamond"/>
                <a:ea typeface="+mn-lt"/>
                <a:cs typeface="+mn-lt"/>
              </a:rPr>
              <a:t>lična interesovanja/ponašanje </a:t>
            </a:r>
            <a:r>
              <a:rPr lang="sr-Latn-RS">
                <a:latin typeface="Garamond"/>
                <a:ea typeface="Batang"/>
              </a:rPr>
              <a:t>u budućnosti</a:t>
            </a:r>
          </a:p>
        </p:txBody>
      </p:sp>
      <p:sp>
        <p:nvSpPr>
          <p:cNvPr id="4" name="Okvir za tekst 3">
            <a:extLst>
              <a:ext uri="{FF2B5EF4-FFF2-40B4-BE49-F238E27FC236}">
                <a16:creationId xmlns:a16="http://schemas.microsoft.com/office/drawing/2014/main" id="{B38A51DD-CBF7-4FB5-C8BF-04F16FDA8D97}"/>
              </a:ext>
            </a:extLst>
          </p:cNvPr>
          <p:cNvSpPr txBox="1"/>
          <p:nvPr/>
        </p:nvSpPr>
        <p:spPr>
          <a:xfrm>
            <a:off x="1036341" y="1975689"/>
            <a:ext cx="207392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>
                <a:latin typeface="Garamond"/>
              </a:rPr>
              <a:t>MEMORY-BASED</a:t>
            </a:r>
          </a:p>
        </p:txBody>
      </p:sp>
      <p:sp>
        <p:nvSpPr>
          <p:cNvPr id="6" name="Okvir za tekst 5">
            <a:extLst>
              <a:ext uri="{FF2B5EF4-FFF2-40B4-BE49-F238E27FC236}">
                <a16:creationId xmlns:a16="http://schemas.microsoft.com/office/drawing/2014/main" id="{81A349E3-F996-8729-47FA-6F48CC632B66}"/>
              </a:ext>
            </a:extLst>
          </p:cNvPr>
          <p:cNvSpPr txBox="1"/>
          <p:nvPr/>
        </p:nvSpPr>
        <p:spPr>
          <a:xfrm>
            <a:off x="7179116" y="2047547"/>
            <a:ext cx="217817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>
                <a:latin typeface="Garamond"/>
              </a:rPr>
              <a:t>MODEL-BASED</a:t>
            </a:r>
          </a:p>
        </p:txBody>
      </p:sp>
      <p:sp>
        <p:nvSpPr>
          <p:cNvPr id="7" name="Okvir za tekst 6">
            <a:extLst>
              <a:ext uri="{FF2B5EF4-FFF2-40B4-BE49-F238E27FC236}">
                <a16:creationId xmlns:a16="http://schemas.microsoft.com/office/drawing/2014/main" id="{5F6536AB-E555-07E6-E43F-B0773C50B3FD}"/>
              </a:ext>
            </a:extLst>
          </p:cNvPr>
          <p:cNvSpPr txBox="1"/>
          <p:nvPr/>
        </p:nvSpPr>
        <p:spPr>
          <a:xfrm>
            <a:off x="212621" y="3280588"/>
            <a:ext cx="172103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>
                <a:latin typeface="Garamond"/>
              </a:rPr>
              <a:t>USER-BASED</a:t>
            </a:r>
          </a:p>
        </p:txBody>
      </p:sp>
      <p:sp>
        <p:nvSpPr>
          <p:cNvPr id="9" name="Okvir za tekst 8">
            <a:extLst>
              <a:ext uri="{FF2B5EF4-FFF2-40B4-BE49-F238E27FC236}">
                <a16:creationId xmlns:a16="http://schemas.microsoft.com/office/drawing/2014/main" id="{D30DF1CD-48ED-650A-6172-9DAC7FD91DD8}"/>
              </a:ext>
            </a:extLst>
          </p:cNvPr>
          <p:cNvSpPr txBox="1"/>
          <p:nvPr/>
        </p:nvSpPr>
        <p:spPr>
          <a:xfrm>
            <a:off x="2312221" y="3269727"/>
            <a:ext cx="178369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>
                <a:latin typeface="Garamond"/>
              </a:rPr>
              <a:t>ITEM-BASED</a:t>
            </a:r>
          </a:p>
        </p:txBody>
      </p:sp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954DA060-1D0E-3732-1791-21DF46D1A400}"/>
              </a:ext>
            </a:extLst>
          </p:cNvPr>
          <p:cNvSpPr txBox="1"/>
          <p:nvPr/>
        </p:nvSpPr>
        <p:spPr>
          <a:xfrm>
            <a:off x="4420668" y="3281023"/>
            <a:ext cx="310892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>
                <a:latin typeface="Garamond"/>
              </a:rPr>
              <a:t>MATRIX FACTORIZATION</a:t>
            </a:r>
          </a:p>
        </p:txBody>
      </p:sp>
      <p:sp>
        <p:nvSpPr>
          <p:cNvPr id="13" name="Okvir za tekst 12">
            <a:extLst>
              <a:ext uri="{FF2B5EF4-FFF2-40B4-BE49-F238E27FC236}">
                <a16:creationId xmlns:a16="http://schemas.microsoft.com/office/drawing/2014/main" id="{C62C31F6-BA47-0821-981D-6C467A77BAB1}"/>
              </a:ext>
            </a:extLst>
          </p:cNvPr>
          <p:cNvSpPr txBox="1"/>
          <p:nvPr/>
        </p:nvSpPr>
        <p:spPr>
          <a:xfrm>
            <a:off x="7650671" y="3280613"/>
            <a:ext cx="26080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>
                <a:latin typeface="Garamond"/>
              </a:rPr>
              <a:t>NEURAL NETWORKS</a:t>
            </a:r>
          </a:p>
        </p:txBody>
      </p:sp>
      <p:sp>
        <p:nvSpPr>
          <p:cNvPr id="14" name="Okvir za tekst 13">
            <a:extLst>
              <a:ext uri="{FF2B5EF4-FFF2-40B4-BE49-F238E27FC236}">
                <a16:creationId xmlns:a16="http://schemas.microsoft.com/office/drawing/2014/main" id="{E3A807B5-6845-1CFF-194A-C5F172718BF5}"/>
              </a:ext>
            </a:extLst>
          </p:cNvPr>
          <p:cNvSpPr txBox="1"/>
          <p:nvPr/>
        </p:nvSpPr>
        <p:spPr>
          <a:xfrm>
            <a:off x="10479295" y="3269121"/>
            <a:ext cx="115729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>
                <a:latin typeface="Garamond"/>
              </a:rPr>
              <a:t>SVD</a:t>
            </a:r>
          </a:p>
        </p:txBody>
      </p:sp>
      <p:cxnSp>
        <p:nvCxnSpPr>
          <p:cNvPr id="16" name="Prava linija spajanja sa strelicom 15">
            <a:extLst>
              <a:ext uri="{FF2B5EF4-FFF2-40B4-BE49-F238E27FC236}">
                <a16:creationId xmlns:a16="http://schemas.microsoft.com/office/drawing/2014/main" id="{E25E97CC-2A90-B622-5CA7-2C184A77EC7B}"/>
              </a:ext>
            </a:extLst>
          </p:cNvPr>
          <p:cNvCxnSpPr/>
          <p:nvPr/>
        </p:nvCxnSpPr>
        <p:spPr>
          <a:xfrm>
            <a:off x="5240111" y="1059996"/>
            <a:ext cx="2939142" cy="93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rava linija spajanja sa strelicom 16">
            <a:extLst>
              <a:ext uri="{FF2B5EF4-FFF2-40B4-BE49-F238E27FC236}">
                <a16:creationId xmlns:a16="http://schemas.microsoft.com/office/drawing/2014/main" id="{9DE84868-C54F-CE0F-4602-16EFF31D5E28}"/>
              </a:ext>
            </a:extLst>
          </p:cNvPr>
          <p:cNvCxnSpPr/>
          <p:nvPr/>
        </p:nvCxnSpPr>
        <p:spPr>
          <a:xfrm flipH="1">
            <a:off x="2051957" y="1061358"/>
            <a:ext cx="3080657" cy="85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rava linija spajanja sa strelicom 17">
            <a:extLst>
              <a:ext uri="{FF2B5EF4-FFF2-40B4-BE49-F238E27FC236}">
                <a16:creationId xmlns:a16="http://schemas.microsoft.com/office/drawing/2014/main" id="{15882A9F-B620-44AD-2A2F-E8F93F7AA2AE}"/>
              </a:ext>
            </a:extLst>
          </p:cNvPr>
          <p:cNvCxnSpPr/>
          <p:nvPr/>
        </p:nvCxnSpPr>
        <p:spPr>
          <a:xfrm flipH="1">
            <a:off x="6255204" y="2510517"/>
            <a:ext cx="1915885" cy="71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rava linija spajanja sa strelicom 18">
            <a:extLst>
              <a:ext uri="{FF2B5EF4-FFF2-40B4-BE49-F238E27FC236}">
                <a16:creationId xmlns:a16="http://schemas.microsoft.com/office/drawing/2014/main" id="{27C6F6A6-0BF1-4C8B-725A-4E4EA015BD0F}"/>
              </a:ext>
            </a:extLst>
          </p:cNvPr>
          <p:cNvCxnSpPr>
            <a:cxnSpLocks/>
          </p:cNvCxnSpPr>
          <p:nvPr/>
        </p:nvCxnSpPr>
        <p:spPr>
          <a:xfrm>
            <a:off x="8236403" y="2499633"/>
            <a:ext cx="664029" cy="729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rava linija spajanja sa strelicom 19">
            <a:extLst>
              <a:ext uri="{FF2B5EF4-FFF2-40B4-BE49-F238E27FC236}">
                <a16:creationId xmlns:a16="http://schemas.microsoft.com/office/drawing/2014/main" id="{A27FCF00-DD4F-DE8F-1F18-6E98D9A1949F}"/>
              </a:ext>
            </a:extLst>
          </p:cNvPr>
          <p:cNvCxnSpPr>
            <a:cxnSpLocks/>
          </p:cNvCxnSpPr>
          <p:nvPr/>
        </p:nvCxnSpPr>
        <p:spPr>
          <a:xfrm>
            <a:off x="8290832" y="2510517"/>
            <a:ext cx="2666999" cy="707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rava linija spajanja sa strelicom 20">
            <a:extLst>
              <a:ext uri="{FF2B5EF4-FFF2-40B4-BE49-F238E27FC236}">
                <a16:creationId xmlns:a16="http://schemas.microsoft.com/office/drawing/2014/main" id="{ADE4B1A8-C860-851B-F490-312D2CC87D56}"/>
              </a:ext>
            </a:extLst>
          </p:cNvPr>
          <p:cNvCxnSpPr>
            <a:cxnSpLocks/>
          </p:cNvCxnSpPr>
          <p:nvPr/>
        </p:nvCxnSpPr>
        <p:spPr>
          <a:xfrm>
            <a:off x="2064202" y="2456088"/>
            <a:ext cx="1012371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rava linija spajanja sa strelicom 21">
            <a:extLst>
              <a:ext uri="{FF2B5EF4-FFF2-40B4-BE49-F238E27FC236}">
                <a16:creationId xmlns:a16="http://schemas.microsoft.com/office/drawing/2014/main" id="{984114B0-7F72-2B7A-6B58-15DA679495EC}"/>
              </a:ext>
            </a:extLst>
          </p:cNvPr>
          <p:cNvCxnSpPr>
            <a:cxnSpLocks/>
          </p:cNvCxnSpPr>
          <p:nvPr/>
        </p:nvCxnSpPr>
        <p:spPr>
          <a:xfrm flipH="1">
            <a:off x="1030062" y="2456089"/>
            <a:ext cx="968827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7B3CA82-7158-3145-41D8-7D6BE567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935" y="674915"/>
            <a:ext cx="4328979" cy="1216024"/>
          </a:xfrm>
        </p:spPr>
        <p:txBody>
          <a:bodyPr>
            <a:normAutofit/>
          </a:bodyPr>
          <a:lstStyle/>
          <a:p>
            <a:pPr algn="ctr"/>
            <a:r>
              <a:rPr lang="sr-Latn-RS" sz="3200" err="1">
                <a:latin typeface="Garamond"/>
                <a:ea typeface="Batang"/>
              </a:rPr>
              <a:t>Memory-based</a:t>
            </a:r>
            <a:endParaRPr lang="sr-Latn-RS" sz="3200" err="1">
              <a:latin typeface="Garamond"/>
            </a:endParaRPr>
          </a:p>
        </p:txBody>
      </p:sp>
      <p:pic>
        <p:nvPicPr>
          <p:cNvPr id="6" name="Slika 5" descr="612,300+ Computer Network Stock Illustrations, Royalty-Free Vector Graphics  &amp; Clip Art - iStock | Computer network icon, Technology, Computer">
            <a:extLst>
              <a:ext uri="{FF2B5EF4-FFF2-40B4-BE49-F238E27FC236}">
                <a16:creationId xmlns:a16="http://schemas.microsoft.com/office/drawing/2014/main" id="{32A7BB96-E389-E20D-EE13-77316772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8" r="19858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76FD201-60C9-58A2-A124-E443AD9D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942" y="2713413"/>
            <a:ext cx="4353146" cy="23108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sr-Latn-RS" sz="2400">
                <a:latin typeface="Garamond"/>
                <a:ea typeface="Batang"/>
                <a:cs typeface="+mn-lt"/>
              </a:rPr>
              <a:t>Di</a:t>
            </a:r>
            <a:r>
              <a:rPr lang="en-US" sz="2400" err="1">
                <a:latin typeface="Garamond"/>
                <a:ea typeface="Batang"/>
                <a:cs typeface="+mn-lt"/>
              </a:rPr>
              <a:t>rektna</a:t>
            </a:r>
            <a:r>
              <a:rPr lang="en-US" sz="2400">
                <a:latin typeface="Garamond"/>
                <a:ea typeface="Batang"/>
                <a:cs typeface="+mn-lt"/>
              </a:rPr>
              <a:t> </a:t>
            </a:r>
            <a:r>
              <a:rPr lang="en-US" sz="2400" err="1">
                <a:latin typeface="Garamond"/>
                <a:ea typeface="Batang"/>
                <a:cs typeface="+mn-lt"/>
              </a:rPr>
              <a:t>sličnost</a:t>
            </a:r>
            <a:r>
              <a:rPr lang="en-US" sz="2400">
                <a:latin typeface="Garamond"/>
                <a:ea typeface="Batang"/>
                <a:cs typeface="+mn-lt"/>
              </a:rPr>
              <a:t> </a:t>
            </a:r>
            <a:r>
              <a:rPr lang="en-US" sz="2400" err="1">
                <a:latin typeface="Garamond"/>
                <a:ea typeface="Batang"/>
                <a:cs typeface="+mn-lt"/>
              </a:rPr>
              <a:t>između</a:t>
            </a:r>
            <a:r>
              <a:rPr lang="en-US" sz="2400">
                <a:latin typeface="Garamond"/>
                <a:ea typeface="Batang"/>
                <a:cs typeface="+mn-lt"/>
              </a:rPr>
              <a:t> </a:t>
            </a:r>
            <a:r>
              <a:rPr lang="en-US" sz="2400" err="1">
                <a:latin typeface="Garamond"/>
                <a:ea typeface="Batang"/>
                <a:cs typeface="+mn-lt"/>
              </a:rPr>
              <a:t>korisnika</a:t>
            </a:r>
            <a:r>
              <a:rPr lang="en-US" sz="2400">
                <a:latin typeface="Garamond"/>
                <a:ea typeface="Batang"/>
                <a:cs typeface="+mn-lt"/>
              </a:rPr>
              <a:t> (</a:t>
            </a:r>
            <a:r>
              <a:rPr lang="en-US" sz="2400" err="1">
                <a:latin typeface="Garamond"/>
                <a:ea typeface="Batang"/>
                <a:cs typeface="+mn-lt"/>
              </a:rPr>
              <a:t>sadržaja</a:t>
            </a:r>
            <a:r>
              <a:rPr lang="en-US" sz="2400">
                <a:latin typeface="Garamond"/>
                <a:ea typeface="Batang"/>
                <a:cs typeface="+mn-lt"/>
              </a:rPr>
              <a:t>) </a:t>
            </a:r>
            <a:r>
              <a:rPr lang="en-US" sz="2400" err="1">
                <a:latin typeface="Garamond"/>
                <a:ea typeface="Batang"/>
                <a:cs typeface="+mn-lt"/>
              </a:rPr>
              <a:t>međusobno</a:t>
            </a:r>
            <a:endParaRPr lang="en-US" sz="2400">
              <a:latin typeface="Garamond"/>
              <a:ea typeface="Batang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>
              <a:latin typeface="Garamond"/>
              <a:ea typeface="Batang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400" err="1">
                <a:latin typeface="Garamond"/>
                <a:ea typeface="Batang"/>
                <a:cs typeface="+mn-lt"/>
              </a:rPr>
              <a:t>Koriste</a:t>
            </a:r>
            <a:r>
              <a:rPr lang="en-US" sz="2400">
                <a:latin typeface="Garamond"/>
                <a:ea typeface="Batang"/>
                <a:cs typeface="+mn-lt"/>
              </a:rPr>
              <a:t> </a:t>
            </a:r>
            <a:r>
              <a:rPr lang="en-US" sz="2400" err="1">
                <a:latin typeface="Garamond"/>
                <a:ea typeface="Batang"/>
                <a:cs typeface="+mn-lt"/>
              </a:rPr>
              <a:t>neobrađene</a:t>
            </a:r>
            <a:r>
              <a:rPr lang="en-US" sz="2400">
                <a:latin typeface="Garamond"/>
                <a:ea typeface="Batang"/>
                <a:cs typeface="+mn-lt"/>
              </a:rPr>
              <a:t> </a:t>
            </a:r>
            <a:r>
              <a:rPr lang="en-US" sz="2400" err="1">
                <a:latin typeface="Garamond"/>
                <a:ea typeface="Batang"/>
                <a:cs typeface="+mn-lt"/>
              </a:rPr>
              <a:t>istorijske</a:t>
            </a:r>
            <a:r>
              <a:rPr lang="en-US" sz="2400">
                <a:latin typeface="Garamond"/>
                <a:ea typeface="Batang"/>
                <a:cs typeface="+mn-lt"/>
              </a:rPr>
              <a:t>  </a:t>
            </a:r>
            <a:r>
              <a:rPr lang="en-US" sz="2400" err="1">
                <a:latin typeface="Garamond"/>
                <a:ea typeface="Batang"/>
                <a:cs typeface="+mn-lt"/>
              </a:rPr>
              <a:t>podatke</a:t>
            </a:r>
            <a:r>
              <a:rPr lang="en-US" sz="2400">
                <a:latin typeface="Garamond"/>
                <a:ea typeface="Batang"/>
                <a:cs typeface="+mn-lt"/>
              </a:rPr>
              <a:t> u </a:t>
            </a:r>
            <a:r>
              <a:rPr lang="en-US" sz="2400" err="1">
                <a:latin typeface="Garamond"/>
                <a:ea typeface="Batang"/>
                <a:cs typeface="+mn-lt"/>
              </a:rPr>
              <a:t>cilju</a:t>
            </a:r>
            <a:r>
              <a:rPr lang="en-US" sz="2400">
                <a:latin typeface="Garamond"/>
                <a:ea typeface="Batang"/>
                <a:cs typeface="+mn-lt"/>
              </a:rPr>
              <a:t> </a:t>
            </a:r>
            <a:r>
              <a:rPr lang="en-US" sz="2400" err="1">
                <a:latin typeface="Garamond"/>
                <a:ea typeface="Batang"/>
                <a:cs typeface="+mn-lt"/>
              </a:rPr>
              <a:t>generisanja</a:t>
            </a:r>
            <a:r>
              <a:rPr lang="en-US" sz="2400">
                <a:latin typeface="Garamond"/>
                <a:ea typeface="Batang"/>
                <a:cs typeface="+mn-lt"/>
              </a:rPr>
              <a:t>  </a:t>
            </a:r>
            <a:r>
              <a:rPr lang="en-US" sz="2400" err="1">
                <a:latin typeface="Garamond"/>
                <a:ea typeface="Batang"/>
                <a:cs typeface="+mn-lt"/>
              </a:rPr>
              <a:t>preporuka</a:t>
            </a:r>
            <a:endParaRPr lang="en-US" sz="2400">
              <a:latin typeface="Garamond"/>
              <a:ea typeface="Batang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err="1">
              <a:latin typeface="Bembo"/>
            </a:endParaRPr>
          </a:p>
          <a:p>
            <a:pPr>
              <a:lnSpc>
                <a:spcPct val="90000"/>
              </a:lnSpc>
            </a:pPr>
            <a:endParaRPr lang="sr-Latn-RS" err="1"/>
          </a:p>
        </p:txBody>
      </p:sp>
    </p:spTree>
    <p:extLst>
      <p:ext uri="{BB962C8B-B14F-4D97-AF65-F5344CB8AC3E}">
        <p14:creationId xmlns:p14="http://schemas.microsoft.com/office/powerpoint/2010/main" val="749822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9A13303-AF9B-A6B9-082F-C73517A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USER-</a:t>
            </a:r>
            <a:r>
              <a:rPr lang="sr-Latn-RS" err="1">
                <a:latin typeface="Garamond"/>
                <a:ea typeface="Batang"/>
              </a:rPr>
              <a:t>BASed</a:t>
            </a:r>
            <a:endParaRPr lang="sr-Latn-RS" err="1">
              <a:latin typeface="Bembo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D25117CC-5A84-DC2C-F346-DF151758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317933"/>
            <a:ext cx="4788505" cy="40637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"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users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who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 are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similar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 to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you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also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liked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..."</a:t>
            </a:r>
          </a:p>
          <a:p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"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you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may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 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also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800" b="1" i="1" err="1">
                <a:solidFill>
                  <a:schemeClr val="accent2"/>
                </a:solidFill>
                <a:latin typeface="Garamond"/>
                <a:ea typeface="Batang"/>
              </a:rPr>
              <a:t>like</a:t>
            </a:r>
            <a:r>
              <a:rPr lang="sr-Latn-RS" sz="2800" b="1" i="1">
                <a:solidFill>
                  <a:schemeClr val="accent2"/>
                </a:solidFill>
                <a:latin typeface="Garamond"/>
                <a:ea typeface="Batang"/>
              </a:rPr>
              <a:t>..."</a:t>
            </a:r>
          </a:p>
          <a:p>
            <a:endParaRPr lang="sr-Latn-RS" sz="2400">
              <a:latin typeface="Garamond"/>
              <a:ea typeface="Batang"/>
            </a:endParaRPr>
          </a:p>
          <a:p>
            <a:endParaRPr lang="sr-Latn-RS" sz="2400">
              <a:latin typeface="Garamond"/>
              <a:ea typeface="Batang"/>
            </a:endParaRPr>
          </a:p>
          <a:p>
            <a:r>
              <a:rPr lang="sr-Latn-RS" sz="2400">
                <a:latin typeface="Garamond"/>
                <a:ea typeface="Batang"/>
              </a:rPr>
              <a:t>Korisnik dobija preporuku identifikacijom drugih sličnih korisnika i proizvoda koji su se njima dopali</a:t>
            </a:r>
            <a:endParaRPr lang="sr-Latn-RS" sz="2400">
              <a:latin typeface="Garamond"/>
            </a:endParaRPr>
          </a:p>
          <a:p>
            <a:endParaRPr lang="sr-Latn-RS" sz="2400">
              <a:latin typeface="Garamond"/>
            </a:endParaRPr>
          </a:p>
          <a:p>
            <a:endParaRPr lang="sr-Latn-RS"/>
          </a:p>
        </p:txBody>
      </p:sp>
      <p:pic>
        <p:nvPicPr>
          <p:cNvPr id="5" name="Slika 4" descr="Understanding Collaborative Filtering | by Ashmi Banerjee | Medium">
            <a:extLst>
              <a:ext uri="{FF2B5EF4-FFF2-40B4-BE49-F238E27FC236}">
                <a16:creationId xmlns:a16="http://schemas.microsoft.com/office/drawing/2014/main" id="{6D19E5D4-E37A-ACDF-75E7-B38711B0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26" y="2159903"/>
            <a:ext cx="4788505" cy="348254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0E7EF4-E619-6B82-0362-F2052C66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79" y="-2418"/>
            <a:ext cx="9810604" cy="1216024"/>
          </a:xfrm>
        </p:spPr>
        <p:txBody>
          <a:bodyPr/>
          <a:lstStyle/>
          <a:p>
            <a:r>
              <a:rPr lang="sr-Latn-RS" err="1">
                <a:latin typeface="Garamond"/>
                <a:ea typeface="Batang"/>
              </a:rPr>
              <a:t>Item-based</a:t>
            </a:r>
            <a:endParaRPr lang="sr-Latn-RS" err="1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DDDC45D1-2F3C-14C1-BBFB-F1DBCF743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222" y="1201510"/>
            <a:ext cx="9810604" cy="44287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"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user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 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who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liked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this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item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also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 </a:t>
            </a:r>
            <a:r>
              <a:rPr lang="sr-Latn-RS" sz="2600" b="1" i="1" err="1">
                <a:solidFill>
                  <a:schemeClr val="accent2"/>
                </a:solidFill>
                <a:latin typeface="Garamond"/>
                <a:ea typeface="Batang"/>
              </a:rPr>
              <a:t>liked</a:t>
            </a:r>
            <a:r>
              <a:rPr lang="sr-Latn-RS" sz="2600" b="1" i="1">
                <a:solidFill>
                  <a:schemeClr val="accent2"/>
                </a:solidFill>
                <a:latin typeface="Garamond"/>
                <a:ea typeface="Batang"/>
              </a:rPr>
              <a:t>..."</a:t>
            </a:r>
          </a:p>
          <a:p>
            <a:endParaRPr lang="sr-Latn-RS" sz="2400" i="1">
              <a:solidFill>
                <a:schemeClr val="accent2"/>
              </a:solidFill>
              <a:latin typeface="Garamond"/>
              <a:ea typeface="Batang"/>
            </a:endParaRPr>
          </a:p>
          <a:p>
            <a:r>
              <a:rPr lang="sr-Latn-RS" sz="2200">
                <a:latin typeface="Garamond"/>
                <a:ea typeface="Batang"/>
              </a:rPr>
              <a:t>Korisnik dobija preporuku za neki proizvod sličan onom s kojim su on i neki drugi korisnik već stupili u kontakt</a:t>
            </a:r>
          </a:p>
          <a:p>
            <a:r>
              <a:rPr lang="sr-Latn-RS" sz="2200">
                <a:latin typeface="Garamond"/>
                <a:ea typeface="Batang"/>
              </a:rPr>
              <a:t>Sličnost između proizvoda je stabilnija od sličnosti između korisnika jer:</a:t>
            </a:r>
          </a:p>
          <a:p>
            <a:pPr marL="617220" lvl="1" indent="-342900">
              <a:buAutoNum type="arabicParenR"/>
            </a:pPr>
            <a:r>
              <a:rPr lang="sr-Latn-RS" sz="2200">
                <a:latin typeface="Garamond"/>
                <a:ea typeface="Batang"/>
              </a:rPr>
              <a:t>Proizvodi se ne menjaju</a:t>
            </a:r>
          </a:p>
          <a:p>
            <a:pPr marL="617220" lvl="1" indent="-342900">
              <a:buAutoNum type="arabicParenR"/>
            </a:pPr>
            <a:r>
              <a:rPr lang="sr-Latn-RS" sz="2200">
                <a:latin typeface="Garamond"/>
                <a:ea typeface="Batang"/>
              </a:rPr>
              <a:t>Proizvoda ima manje i manje su kompleksni</a:t>
            </a:r>
            <a:endParaRPr lang="sr-Latn-RS" sz="2200">
              <a:latin typeface="Garamond"/>
            </a:endParaRPr>
          </a:p>
          <a:p>
            <a:pPr lvl="1"/>
            <a:r>
              <a:rPr lang="sr-Latn-RS" sz="2200">
                <a:latin typeface="Garamond"/>
                <a:ea typeface="Batang"/>
              </a:rPr>
              <a:t>= &gt; </a:t>
            </a:r>
            <a:r>
              <a:rPr lang="sr-Latn-RS" sz="2200" err="1">
                <a:latin typeface="Garamond"/>
                <a:ea typeface="Batang"/>
              </a:rPr>
              <a:t>cold</a:t>
            </a:r>
            <a:r>
              <a:rPr lang="sr-Latn-RS" sz="2200">
                <a:latin typeface="Garamond"/>
                <a:ea typeface="Batang"/>
              </a:rPr>
              <a:t>-start problem manje se ispoljava kod </a:t>
            </a:r>
            <a:r>
              <a:rPr lang="sr-Latn-RS" sz="2200" err="1">
                <a:latin typeface="Garamond"/>
                <a:ea typeface="Batang"/>
              </a:rPr>
              <a:t>item-based</a:t>
            </a:r>
            <a:r>
              <a:rPr lang="sr-Latn-RS" sz="2200">
                <a:latin typeface="Garamond"/>
                <a:ea typeface="Batang"/>
              </a:rPr>
              <a:t> metoda nego kod </a:t>
            </a:r>
            <a:r>
              <a:rPr lang="sr-Latn-RS" sz="2200" err="1">
                <a:latin typeface="Garamond"/>
                <a:ea typeface="Batang"/>
              </a:rPr>
              <a:t>user-based</a:t>
            </a:r>
            <a:endParaRPr lang="sr-Latn-RS" sz="2200">
              <a:latin typeface="Garamond"/>
            </a:endParaRPr>
          </a:p>
        </p:txBody>
      </p:sp>
      <p:pic>
        <p:nvPicPr>
          <p:cNvPr id="4" name="Slika 3" descr="Recommendation Engines (In Plain English!)">
            <a:extLst>
              <a:ext uri="{FF2B5EF4-FFF2-40B4-BE49-F238E27FC236}">
                <a16:creationId xmlns:a16="http://schemas.microsoft.com/office/drawing/2014/main" id="{CAF07A2D-9AAB-F18F-44EA-9754B2DD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10" y="4672767"/>
            <a:ext cx="6400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58D3E01-DB34-7F92-093B-E5C741CC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79" y="489858"/>
            <a:ext cx="5608578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>
                <a:latin typeface="Garamond"/>
                <a:ea typeface="Batang"/>
              </a:rPr>
              <a:t>Kako da </a:t>
            </a:r>
            <a:r>
              <a:rPr lang="en-US" sz="2400" err="1">
                <a:latin typeface="Garamond"/>
                <a:ea typeface="Batang"/>
              </a:rPr>
              <a:t>RAČUNAmo</a:t>
            </a:r>
            <a:br>
              <a:rPr lang="en-US" sz="2400">
                <a:latin typeface="Garamond"/>
                <a:ea typeface="Batang"/>
              </a:rPr>
            </a:br>
            <a:r>
              <a:rPr lang="en-US" sz="2400" err="1">
                <a:latin typeface="Garamond"/>
                <a:ea typeface="Batang"/>
              </a:rPr>
              <a:t>sličnost</a:t>
            </a:r>
            <a:r>
              <a:rPr lang="en-US" sz="2400">
                <a:latin typeface="Garamond"/>
                <a:ea typeface="Batang"/>
              </a:rPr>
              <a:t> ?</a:t>
            </a:r>
            <a:endParaRPr lang="sr-Latn-RS">
              <a:latin typeface="Garamond"/>
            </a:endParaRPr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A84E11E1-42E0-0908-5E78-EA4C4B3F7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879" y="4137958"/>
            <a:ext cx="3875963" cy="1994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latin typeface="Garamond"/>
                <a:ea typeface="Batang"/>
              </a:rPr>
              <a:t>Prvo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ćemo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uvesti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pojmove</a:t>
            </a:r>
            <a:r>
              <a:rPr lang="en-US" sz="2000">
                <a:latin typeface="Garamond"/>
                <a:ea typeface="Batang"/>
              </a:rPr>
              <a:t>:</a:t>
            </a:r>
            <a:endParaRPr lang="en-US" sz="2000">
              <a:latin typeface="Garamond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en-US" sz="2000">
                <a:latin typeface="Garamond"/>
                <a:ea typeface="Batang"/>
              </a:rPr>
              <a:t>User-item rating </a:t>
            </a:r>
            <a:r>
              <a:rPr lang="en-US" sz="2000" err="1">
                <a:latin typeface="Garamond"/>
                <a:ea typeface="Batang"/>
              </a:rPr>
              <a:t>matrica</a:t>
            </a:r>
            <a:endParaRPr lang="en-US" sz="2000">
              <a:latin typeface="Garamond"/>
              <a:ea typeface="Batang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en-US" sz="2000" err="1">
                <a:latin typeface="Garamond"/>
                <a:ea typeface="Batang"/>
              </a:rPr>
              <a:t>Faktorizacija</a:t>
            </a:r>
            <a:r>
              <a:rPr lang="en-US" sz="2000">
                <a:latin typeface="Garamond"/>
                <a:ea typeface="Batang"/>
              </a:rPr>
              <a:t> user-item </a:t>
            </a:r>
            <a:r>
              <a:rPr lang="en-US" sz="2000" err="1">
                <a:latin typeface="Garamond"/>
                <a:ea typeface="Batang"/>
              </a:rPr>
              <a:t>matrice</a:t>
            </a:r>
            <a:endParaRPr lang="en-US" sz="2000">
              <a:latin typeface="Garamond"/>
              <a:ea typeface="Batang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arenR"/>
            </a:pPr>
            <a:r>
              <a:rPr lang="en-US" sz="2000">
                <a:latin typeface="Garamond"/>
                <a:ea typeface="Batang"/>
              </a:rPr>
              <a:t>Latent </a:t>
            </a:r>
            <a:r>
              <a:rPr lang="en-US" sz="2000" err="1">
                <a:latin typeface="Garamond"/>
                <a:ea typeface="Batang"/>
              </a:rPr>
              <a:t>faktori</a:t>
            </a:r>
            <a:endParaRPr lang="en-US" sz="2000">
              <a:latin typeface="Garamond"/>
            </a:endParaRPr>
          </a:p>
        </p:txBody>
      </p:sp>
      <p:pic>
        <p:nvPicPr>
          <p:cNvPr id="8" name="Čuvar mesta za sadržaj 7" descr="Download Question Mark, Question, Response. Royalty-Free Stock Illustration  Image - Pixabay">
            <a:extLst>
              <a:ext uri="{FF2B5EF4-FFF2-40B4-BE49-F238E27FC236}">
                <a16:creationId xmlns:a16="http://schemas.microsoft.com/office/drawing/2014/main" id="{A0F664BE-574F-9648-AA2E-64DC1DC8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027" r="-2" b="-2"/>
          <a:stretch/>
        </p:blipFill>
        <p:spPr>
          <a:xfrm>
            <a:off x="7073713" y="-649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9" name="Okvir za tekst 8">
            <a:extLst>
              <a:ext uri="{FF2B5EF4-FFF2-40B4-BE49-F238E27FC236}">
                <a16:creationId xmlns:a16="http://schemas.microsoft.com/office/drawing/2014/main" id="{DD6F8954-23F1-52D5-4130-1B9868C4AECE}"/>
              </a:ext>
            </a:extLst>
          </p:cNvPr>
          <p:cNvSpPr txBox="1"/>
          <p:nvPr/>
        </p:nvSpPr>
        <p:spPr>
          <a:xfrm>
            <a:off x="291453" y="2316802"/>
            <a:ext cx="2545669" cy="908864"/>
          </a:xfrm>
          <a:prstGeom prst="flowChartTerminator">
            <a:avLst/>
          </a:prstGeom>
          <a:solidFill>
            <a:srgbClr val="FFC65F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Latn-RS">
                <a:latin typeface="Garamond"/>
              </a:rPr>
              <a:t>USER-USER SLIČNOST</a:t>
            </a:r>
          </a:p>
        </p:txBody>
      </p:sp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6680EAED-8888-FAA3-17FE-25ADFE266FB7}"/>
              </a:ext>
            </a:extLst>
          </p:cNvPr>
          <p:cNvSpPr txBox="1"/>
          <p:nvPr/>
        </p:nvSpPr>
        <p:spPr>
          <a:xfrm>
            <a:off x="3678268" y="2314074"/>
            <a:ext cx="2662489" cy="908864"/>
          </a:xfrm>
          <a:prstGeom prst="flowChartTerminator">
            <a:avLst/>
          </a:prstGeom>
          <a:solidFill>
            <a:srgbClr val="FFC65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Latn-RS">
                <a:latin typeface="Garamond"/>
              </a:rPr>
              <a:t>ITEM-ITEM SLIČNOST</a:t>
            </a:r>
          </a:p>
        </p:txBody>
      </p:sp>
      <p:cxnSp>
        <p:nvCxnSpPr>
          <p:cNvPr id="13" name="Prava linija spajanja sa strelicom 12">
            <a:extLst>
              <a:ext uri="{FF2B5EF4-FFF2-40B4-BE49-F238E27FC236}">
                <a16:creationId xmlns:a16="http://schemas.microsoft.com/office/drawing/2014/main" id="{64E92AA7-B66F-8DFA-85C0-02D88E09F28A}"/>
              </a:ext>
            </a:extLst>
          </p:cNvPr>
          <p:cNvCxnSpPr/>
          <p:nvPr/>
        </p:nvCxnSpPr>
        <p:spPr>
          <a:xfrm>
            <a:off x="3116036" y="1559379"/>
            <a:ext cx="1719942" cy="70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Prava linija spajanja sa strelicom 14">
            <a:extLst>
              <a:ext uri="{FF2B5EF4-FFF2-40B4-BE49-F238E27FC236}">
                <a16:creationId xmlns:a16="http://schemas.microsoft.com/office/drawing/2014/main" id="{0AD80269-A40A-4777-CA2A-251A0D3ACAFB}"/>
              </a:ext>
            </a:extLst>
          </p:cNvPr>
          <p:cNvCxnSpPr>
            <a:cxnSpLocks/>
          </p:cNvCxnSpPr>
          <p:nvPr/>
        </p:nvCxnSpPr>
        <p:spPr>
          <a:xfrm flipH="1">
            <a:off x="1602921" y="1559379"/>
            <a:ext cx="1502230" cy="70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951002F-D5CA-7085-53F3-3B922F1F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>
            <a:normAutofit/>
          </a:bodyPr>
          <a:lstStyle/>
          <a:p>
            <a:pPr algn="ctr"/>
            <a:r>
              <a:rPr lang="sr-Latn-RS">
                <a:latin typeface="Garamond"/>
                <a:ea typeface="Batang"/>
              </a:rPr>
              <a:t>Model-</a:t>
            </a:r>
            <a:r>
              <a:rPr lang="sr-Latn-RS" err="1">
                <a:latin typeface="Garamond"/>
                <a:ea typeface="Batang"/>
              </a:rPr>
              <a:t>based</a:t>
            </a:r>
            <a:endParaRPr lang="sr-Latn-RS" err="1">
              <a:latin typeface="Garamond"/>
            </a:endParaRPr>
          </a:p>
        </p:txBody>
      </p:sp>
      <p:pic>
        <p:nvPicPr>
          <p:cNvPr id="7" name="Slika 6" descr="Machine Learning: What is it and why does it change the world?">
            <a:extLst>
              <a:ext uri="{FF2B5EF4-FFF2-40B4-BE49-F238E27FC236}">
                <a16:creationId xmlns:a16="http://schemas.microsoft.com/office/drawing/2014/main" id="{384D02ED-4213-F0EC-F1C3-9489ED312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4" r="15864" b="-1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8A0ACCCE-67EE-4D10-46FB-654B6B09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0" y="2158242"/>
            <a:ext cx="3885061" cy="435739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Koriste modele mašinskog učenja za generisanje preporuka</a:t>
            </a:r>
            <a:endParaRPr lang="sr-Latn-RS">
              <a:latin typeface="Garamond"/>
            </a:endParaRP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Uče obrasce, korelacije, odnose sa starim podacima i predviđaju ponašanje korisnika vezano za proizvode s kojima nema ranijih interakcija ni na koji način</a:t>
            </a: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Tipovi: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 1) </a:t>
            </a:r>
            <a:r>
              <a:rPr lang="sr-Latn-RS" err="1">
                <a:latin typeface="Garamond"/>
                <a:ea typeface="Batang"/>
              </a:rPr>
              <a:t>matrix</a:t>
            </a:r>
            <a:r>
              <a:rPr lang="sr-Latn-RS">
                <a:latin typeface="Garamond"/>
                <a:ea typeface="Batang"/>
              </a:rPr>
              <a:t> </a:t>
            </a:r>
            <a:r>
              <a:rPr lang="sr-Latn-RS" err="1">
                <a:latin typeface="Garamond"/>
                <a:ea typeface="Batang"/>
              </a:rPr>
              <a:t>factorization</a:t>
            </a:r>
            <a:r>
              <a:rPr lang="sr-Latn-RS">
                <a:latin typeface="Garamond"/>
                <a:ea typeface="Batang"/>
              </a:rPr>
              <a:t> (najpopularniji)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 2) singular </a:t>
            </a:r>
            <a:r>
              <a:rPr lang="sr-Latn-RS" err="1">
                <a:latin typeface="Garamond"/>
                <a:ea typeface="Batang"/>
              </a:rPr>
              <a:t>value</a:t>
            </a:r>
            <a:r>
              <a:rPr lang="sr-Latn-RS">
                <a:latin typeface="Garamond"/>
                <a:ea typeface="Batang"/>
              </a:rPr>
              <a:t> </a:t>
            </a:r>
            <a:r>
              <a:rPr lang="sr-Latn-RS" err="1">
                <a:latin typeface="Garamond"/>
                <a:ea typeface="Batang"/>
              </a:rPr>
              <a:t>decomposition</a:t>
            </a:r>
            <a:r>
              <a:rPr lang="sr-Latn-RS">
                <a:latin typeface="Garamond"/>
                <a:ea typeface="Batang"/>
              </a:rPr>
              <a:t> (</a:t>
            </a:r>
            <a:r>
              <a:rPr lang="sr-Latn-RS" err="1">
                <a:latin typeface="Garamond"/>
                <a:ea typeface="Batang"/>
              </a:rPr>
              <a:t>svd</a:t>
            </a:r>
            <a:r>
              <a:rPr lang="sr-Latn-RS">
                <a:latin typeface="Garamond"/>
                <a:ea typeface="Batang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 3) </a:t>
            </a:r>
            <a:r>
              <a:rPr lang="sr-Latn-RS" err="1">
                <a:latin typeface="Garamond"/>
                <a:ea typeface="Batang"/>
              </a:rPr>
              <a:t>neural</a:t>
            </a:r>
            <a:r>
              <a:rPr lang="sr-Latn-RS">
                <a:latin typeface="Garamond"/>
                <a:ea typeface="Batang"/>
              </a:rPr>
              <a:t> </a:t>
            </a:r>
            <a:r>
              <a:rPr lang="sr-Latn-RS" err="1">
                <a:latin typeface="Garamond"/>
                <a:ea typeface="Batang"/>
              </a:rPr>
              <a:t>networks</a:t>
            </a:r>
            <a:endParaRPr lang="sr-Latn-RS">
              <a:latin typeface="Garamond"/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325195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3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3A81443-8616-F1BA-CDD7-0D8D65BB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r-Latn-RS" err="1">
                <a:ea typeface="Batang"/>
              </a:rPr>
              <a:t>Matrix</a:t>
            </a:r>
            <a:r>
              <a:rPr lang="sr-Latn-RS">
                <a:ea typeface="Batang"/>
              </a:rPr>
              <a:t> </a:t>
            </a:r>
            <a:r>
              <a:rPr lang="sr-Latn-RS" err="1">
                <a:ea typeface="Batang"/>
              </a:rPr>
              <a:t>factorization</a:t>
            </a:r>
            <a:r>
              <a:rPr lang="sr-Latn-RS">
                <a:ea typeface="Batang"/>
              </a:rPr>
              <a:t> </a:t>
            </a:r>
            <a:br>
              <a:rPr lang="sr-Latn-RS">
                <a:ea typeface="Batang"/>
              </a:rPr>
            </a:br>
            <a:r>
              <a:rPr lang="sr-Latn-RS">
                <a:ea typeface="Batang"/>
              </a:rPr>
              <a:t>(</a:t>
            </a:r>
            <a:r>
              <a:rPr lang="sr-Latn-RS" err="1">
                <a:ea typeface="Batang"/>
              </a:rPr>
              <a:t>dekomponovanje</a:t>
            </a:r>
            <a:r>
              <a:rPr lang="sr-Latn-RS">
                <a:ea typeface="Batang"/>
              </a:rPr>
              <a:t> matrice R)</a:t>
            </a:r>
            <a:endParaRPr lang="sr-Latn-RS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5A15C70-B9C7-F3C6-4708-CA5AA31D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25" y="1822797"/>
            <a:ext cx="5157959" cy="5035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sr-Latn-RS" sz="1900"/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Ako je </a:t>
            </a:r>
            <a:r>
              <a:rPr lang="sr-Latn-RS" err="1">
                <a:latin typeface="Garamond"/>
                <a:ea typeface="Batang"/>
              </a:rPr>
              <a:t>korsnik</a:t>
            </a:r>
            <a:r>
              <a:rPr lang="sr-Latn-RS">
                <a:latin typeface="Garamond"/>
                <a:ea typeface="Batang"/>
              </a:rPr>
              <a:t> dao povratnu informaciju na predloženi proizvod predstavljamo to u obliku matrice R </a:t>
            </a:r>
            <a:r>
              <a:rPr lang="sr-Latn-RS" b="1">
                <a:latin typeface="Garamond"/>
                <a:ea typeface="Batang"/>
              </a:rPr>
              <a:t>(</a:t>
            </a:r>
            <a:r>
              <a:rPr lang="sr-Latn-RS" b="1" err="1">
                <a:latin typeface="Garamond"/>
                <a:ea typeface="Batang"/>
              </a:rPr>
              <a:t>user-item</a:t>
            </a:r>
            <a:r>
              <a:rPr lang="sr-Latn-RS" b="1">
                <a:latin typeface="Garamond"/>
                <a:ea typeface="Batang"/>
              </a:rPr>
              <a:t> </a:t>
            </a:r>
            <a:r>
              <a:rPr lang="sr-Latn-RS" b="1" err="1">
                <a:latin typeface="Garamond"/>
                <a:ea typeface="Batang"/>
              </a:rPr>
              <a:t>ratings</a:t>
            </a:r>
            <a:r>
              <a:rPr lang="sr-Latn-RS" b="1">
                <a:latin typeface="Garamond"/>
                <a:ea typeface="Batang"/>
              </a:rPr>
              <a:t> matrica)</a:t>
            </a:r>
            <a:r>
              <a:rPr lang="sr-Latn-RS">
                <a:latin typeface="Garamond"/>
                <a:ea typeface="Batang"/>
              </a:rPr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 1) redovi su korisnici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 2) kolone su proizvodi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>
                <a:latin typeface="Garamond"/>
                <a:ea typeface="Batang"/>
              </a:rPr>
              <a:t> 3) polja su </a:t>
            </a:r>
            <a:r>
              <a:rPr lang="sr-Latn-RS" err="1">
                <a:latin typeface="Garamond"/>
                <a:ea typeface="Batang"/>
              </a:rPr>
              <a:t>user-item</a:t>
            </a:r>
            <a:r>
              <a:rPr lang="sr-Latn-RS">
                <a:latin typeface="Garamond"/>
                <a:ea typeface="Batang"/>
              </a:rPr>
              <a:t> interakcije =&gt; matrica će imati mnogo praznih polja (NA vrednosti)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sr-Latn-RS">
                <a:latin typeface="Garamond"/>
                <a:ea typeface="Batang"/>
                <a:cs typeface="Arial"/>
              </a:rPr>
              <a:t>Otkrivanje </a:t>
            </a:r>
            <a:r>
              <a:rPr lang="sr-Latn-RS" err="1">
                <a:latin typeface="Garamond"/>
                <a:ea typeface="Batang"/>
                <a:cs typeface="Arial"/>
              </a:rPr>
              <a:t>latent</a:t>
            </a:r>
            <a:r>
              <a:rPr lang="sr-Latn-RS">
                <a:latin typeface="Garamond"/>
                <a:ea typeface="Batang"/>
                <a:cs typeface="Arial"/>
              </a:rPr>
              <a:t> </a:t>
            </a:r>
            <a:r>
              <a:rPr lang="sr-Latn-RS" err="1">
                <a:latin typeface="Garamond"/>
                <a:ea typeface="Batang"/>
                <a:cs typeface="Arial"/>
              </a:rPr>
              <a:t>patterns</a:t>
            </a:r>
            <a:r>
              <a:rPr lang="sr-Latn-RS">
                <a:latin typeface="Garamond"/>
                <a:ea typeface="Batang"/>
                <a:cs typeface="Arial"/>
              </a:rPr>
              <a:t> </a:t>
            </a:r>
            <a:r>
              <a:rPr lang="sr-Latn-RS" err="1">
                <a:latin typeface="Garamond"/>
                <a:ea typeface="Batang"/>
                <a:cs typeface="Arial"/>
              </a:rPr>
              <a:t>usera</a:t>
            </a:r>
            <a:r>
              <a:rPr lang="sr-Latn-RS">
                <a:latin typeface="Garamond"/>
                <a:ea typeface="Batang"/>
                <a:cs typeface="Arial"/>
              </a:rPr>
              <a:t> (pomoću </a:t>
            </a:r>
            <a:r>
              <a:rPr lang="sr-Latn-RS" err="1">
                <a:latin typeface="Garamond"/>
                <a:ea typeface="Batang"/>
                <a:cs typeface="Arial"/>
              </a:rPr>
              <a:t>user-item</a:t>
            </a:r>
            <a:r>
              <a:rPr lang="sr-Latn-RS">
                <a:latin typeface="Garamond"/>
                <a:ea typeface="Batang"/>
                <a:cs typeface="Arial"/>
              </a:rPr>
              <a:t> interakcija) </a:t>
            </a:r>
            <a:endParaRPr lang="sr-Latn-RS">
              <a:solidFill>
                <a:srgbClr val="000000"/>
              </a:solidFill>
              <a:latin typeface="Garamond"/>
              <a:ea typeface="Batang"/>
              <a:cs typeface="Arial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sr-Latn-RS">
                <a:latin typeface="Garamond"/>
                <a:ea typeface="Batang"/>
                <a:cs typeface="Arial"/>
              </a:rPr>
              <a:t>Poboljšavanje </a:t>
            </a:r>
            <a:r>
              <a:rPr lang="sr-Latn-RS" err="1">
                <a:latin typeface="Garamond"/>
                <a:ea typeface="Batang"/>
                <a:cs typeface="Arial"/>
              </a:rPr>
              <a:t>personalizovanost</a:t>
            </a:r>
            <a:r>
              <a:rPr lang="sr-Latn-RS">
                <a:latin typeface="Garamond"/>
                <a:ea typeface="Batang"/>
                <a:cs typeface="Arial"/>
              </a:rPr>
              <a:t> preporuke</a:t>
            </a:r>
            <a:endParaRPr lang="sr-Latn-RS">
              <a:latin typeface="Garamond"/>
            </a:endParaRPr>
          </a:p>
          <a:p>
            <a:pPr marL="0" indent="0">
              <a:lnSpc>
                <a:spcPct val="90000"/>
              </a:lnSpc>
              <a:buNone/>
            </a:pPr>
            <a:endParaRPr lang="sr-Latn-RS" sz="1900">
              <a:latin typeface="Garamond"/>
              <a:ea typeface="Batang"/>
            </a:endParaRPr>
          </a:p>
          <a:p>
            <a:pPr marL="0" indent="0">
              <a:lnSpc>
                <a:spcPct val="90000"/>
              </a:lnSpc>
              <a:buNone/>
            </a:pPr>
            <a:endParaRPr lang="sr-Latn-RS" sz="1900">
              <a:ea typeface="Batang"/>
            </a:endParaRPr>
          </a:p>
          <a:p>
            <a:pPr marL="0" indent="0">
              <a:lnSpc>
                <a:spcPct val="90000"/>
              </a:lnSpc>
              <a:buNone/>
            </a:pPr>
            <a:endParaRPr lang="sr-Latn-RS" sz="1900">
              <a:ea typeface="Batang"/>
            </a:endParaRPr>
          </a:p>
        </p:txBody>
      </p:sp>
      <p:pic>
        <p:nvPicPr>
          <p:cNvPr id="4" name="Slika 3" descr="Introduction to Matrix Factorization - Collaborative filtering with Python  12 · Buomsoo Kim">
            <a:extLst>
              <a:ext uri="{FF2B5EF4-FFF2-40B4-BE49-F238E27FC236}">
                <a16:creationId xmlns:a16="http://schemas.microsoft.com/office/drawing/2014/main" id="{1F91ADC3-99B7-92D5-50D2-95BE571A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53" y="2069503"/>
            <a:ext cx="6451050" cy="3651805"/>
          </a:xfrm>
          <a:prstGeom prst="rect">
            <a:avLst/>
          </a:prstGeom>
        </p:spPr>
      </p:pic>
      <p:sp>
        <p:nvSpPr>
          <p:cNvPr id="28" name="Freeform: Shape 32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DB6B36-6D23-4279-BF08-86CFF703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F4CD48-9281-4131-995B-E3B17C854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75548"/>
            <a:ext cx="12192000" cy="4582452"/>
          </a:xfrm>
          <a:custGeom>
            <a:avLst/>
            <a:gdLst>
              <a:gd name="connsiteX0" fmla="*/ 2782524 w 12192000"/>
              <a:gd name="connsiteY0" fmla="*/ 394 h 4582452"/>
              <a:gd name="connsiteX1" fmla="*/ 2999719 w 12192000"/>
              <a:gd name="connsiteY1" fmla="*/ 43075 h 4582452"/>
              <a:gd name="connsiteX2" fmla="*/ 3061656 w 12192000"/>
              <a:gd name="connsiteY2" fmla="*/ 42588 h 4582452"/>
              <a:gd name="connsiteX3" fmla="*/ 3069494 w 12192000"/>
              <a:gd name="connsiteY3" fmla="*/ 35859 h 4582452"/>
              <a:gd name="connsiteX4" fmla="*/ 3159577 w 12192000"/>
              <a:gd name="connsiteY4" fmla="*/ 61160 h 4582452"/>
              <a:gd name="connsiteX5" fmla="*/ 3282600 w 12192000"/>
              <a:gd name="connsiteY5" fmla="*/ 45367 h 4582452"/>
              <a:gd name="connsiteX6" fmla="*/ 3374052 w 12192000"/>
              <a:gd name="connsiteY6" fmla="*/ 24976 h 4582452"/>
              <a:gd name="connsiteX7" fmla="*/ 3378934 w 12192000"/>
              <a:gd name="connsiteY7" fmla="*/ 18137 h 4582452"/>
              <a:gd name="connsiteX8" fmla="*/ 3385889 w 12192000"/>
              <a:gd name="connsiteY8" fmla="*/ 18918 h 4582452"/>
              <a:gd name="connsiteX9" fmla="*/ 3389211 w 12192000"/>
              <a:gd name="connsiteY9" fmla="*/ 25828 h 4582452"/>
              <a:gd name="connsiteX10" fmla="*/ 3444184 w 12192000"/>
              <a:gd name="connsiteY10" fmla="*/ 26511 h 4582452"/>
              <a:gd name="connsiteX11" fmla="*/ 3454999 w 12192000"/>
              <a:gd name="connsiteY11" fmla="*/ 14134 h 4582452"/>
              <a:gd name="connsiteX12" fmla="*/ 3453466 w 12192000"/>
              <a:gd name="connsiteY12" fmla="*/ 7930 h 4582452"/>
              <a:gd name="connsiteX13" fmla="*/ 3463009 w 12192000"/>
              <a:gd name="connsiteY13" fmla="*/ 7487 h 4582452"/>
              <a:gd name="connsiteX14" fmla="*/ 3467018 w 12192000"/>
              <a:gd name="connsiteY14" fmla="*/ 6782 h 4582452"/>
              <a:gd name="connsiteX15" fmla="*/ 3478045 w 12192000"/>
              <a:gd name="connsiteY15" fmla="*/ 10611 h 4582452"/>
              <a:gd name="connsiteX16" fmla="*/ 3506989 w 12192000"/>
              <a:gd name="connsiteY16" fmla="*/ 5372 h 4582452"/>
              <a:gd name="connsiteX17" fmla="*/ 3521969 w 12192000"/>
              <a:gd name="connsiteY17" fmla="*/ 11906 h 4582452"/>
              <a:gd name="connsiteX18" fmla="*/ 3569519 w 12192000"/>
              <a:gd name="connsiteY18" fmla="*/ 41509 h 4582452"/>
              <a:gd name="connsiteX19" fmla="*/ 3638316 w 12192000"/>
              <a:gd name="connsiteY19" fmla="*/ 57654 h 4582452"/>
              <a:gd name="connsiteX20" fmla="*/ 3679320 w 12192000"/>
              <a:gd name="connsiteY20" fmla="*/ 67554 h 4582452"/>
              <a:gd name="connsiteX21" fmla="*/ 3799276 w 12192000"/>
              <a:gd name="connsiteY21" fmla="*/ 75386 h 4582452"/>
              <a:gd name="connsiteX22" fmla="*/ 4024540 w 12192000"/>
              <a:gd name="connsiteY22" fmla="*/ 43084 h 4582452"/>
              <a:gd name="connsiteX23" fmla="*/ 4086060 w 12192000"/>
              <a:gd name="connsiteY23" fmla="*/ 46467 h 4582452"/>
              <a:gd name="connsiteX24" fmla="*/ 4092413 w 12192000"/>
              <a:gd name="connsiteY24" fmla="*/ 53530 h 4582452"/>
              <a:gd name="connsiteX25" fmla="*/ 4187473 w 12192000"/>
              <a:gd name="connsiteY25" fmla="*/ 32571 h 4582452"/>
              <a:gd name="connsiteX26" fmla="*/ 4306487 w 12192000"/>
              <a:gd name="connsiteY26" fmla="*/ 54042 h 4582452"/>
              <a:gd name="connsiteX27" fmla="*/ 4393102 w 12192000"/>
              <a:gd name="connsiteY27" fmla="*/ 78610 h 4582452"/>
              <a:gd name="connsiteX28" fmla="*/ 4443041 w 12192000"/>
              <a:gd name="connsiteY28" fmla="*/ 88772 h 4582452"/>
              <a:gd name="connsiteX29" fmla="*/ 4477856 w 12192000"/>
              <a:gd name="connsiteY29" fmla="*/ 100175 h 4582452"/>
              <a:gd name="connsiteX30" fmla="*/ 4574677 w 12192000"/>
              <a:gd name="connsiteY30" fmla="*/ 107631 h 4582452"/>
              <a:gd name="connsiteX31" fmla="*/ 4738595 w 12192000"/>
              <a:gd name="connsiteY31" fmla="*/ 110972 h 4582452"/>
              <a:gd name="connsiteX32" fmla="*/ 4772623 w 12192000"/>
              <a:gd name="connsiteY32" fmla="*/ 113689 h 4582452"/>
              <a:gd name="connsiteX33" fmla="*/ 4798437 w 12192000"/>
              <a:gd name="connsiteY33" fmla="*/ 123987 h 4582452"/>
              <a:gd name="connsiteX34" fmla="*/ 4801426 w 12192000"/>
              <a:gd name="connsiteY34" fmla="*/ 133319 h 4582452"/>
              <a:gd name="connsiteX35" fmla="*/ 4819592 w 12192000"/>
              <a:gd name="connsiteY35" fmla="*/ 136092 h 4582452"/>
              <a:gd name="connsiteX36" fmla="*/ 4823704 w 12192000"/>
              <a:gd name="connsiteY36" fmla="*/ 138493 h 4582452"/>
              <a:gd name="connsiteX37" fmla="*/ 4825195 w 12192000"/>
              <a:gd name="connsiteY37" fmla="*/ 139235 h 4582452"/>
              <a:gd name="connsiteX38" fmla="*/ 4855377 w 12192000"/>
              <a:gd name="connsiteY38" fmla="*/ 139933 h 4582452"/>
              <a:gd name="connsiteX39" fmla="*/ 4864981 w 12192000"/>
              <a:gd name="connsiteY39" fmla="*/ 136638 h 4582452"/>
              <a:gd name="connsiteX40" fmla="*/ 4869194 w 12192000"/>
              <a:gd name="connsiteY40" fmla="*/ 137485 h 4582452"/>
              <a:gd name="connsiteX41" fmla="*/ 4899129 w 12192000"/>
              <a:gd name="connsiteY41" fmla="*/ 128724 h 4582452"/>
              <a:gd name="connsiteX42" fmla="*/ 4979727 w 12192000"/>
              <a:gd name="connsiteY42" fmla="*/ 116438 h 4582452"/>
              <a:gd name="connsiteX43" fmla="*/ 5090538 w 12192000"/>
              <a:gd name="connsiteY43" fmla="*/ 128083 h 4582452"/>
              <a:gd name="connsiteX44" fmla="*/ 5199199 w 12192000"/>
              <a:gd name="connsiteY44" fmla="*/ 106367 h 4582452"/>
              <a:gd name="connsiteX45" fmla="*/ 5239862 w 12192000"/>
              <a:gd name="connsiteY45" fmla="*/ 131030 h 4582452"/>
              <a:gd name="connsiteX46" fmla="*/ 5405165 w 12192000"/>
              <a:gd name="connsiteY46" fmla="*/ 107263 h 4582452"/>
              <a:gd name="connsiteX47" fmla="*/ 5973027 w 12192000"/>
              <a:gd name="connsiteY47" fmla="*/ 14505 h 4582452"/>
              <a:gd name="connsiteX48" fmla="*/ 6243587 w 12192000"/>
              <a:gd name="connsiteY48" fmla="*/ 20308 h 4582452"/>
              <a:gd name="connsiteX49" fmla="*/ 6333684 w 12192000"/>
              <a:gd name="connsiteY49" fmla="*/ 26092 h 4582452"/>
              <a:gd name="connsiteX50" fmla="*/ 6524594 w 12192000"/>
              <a:gd name="connsiteY50" fmla="*/ 62443 h 4582452"/>
              <a:gd name="connsiteX51" fmla="*/ 6701993 w 12192000"/>
              <a:gd name="connsiteY51" fmla="*/ 51745 h 4582452"/>
              <a:gd name="connsiteX52" fmla="*/ 6957361 w 12192000"/>
              <a:gd name="connsiteY52" fmla="*/ 97339 h 4582452"/>
              <a:gd name="connsiteX53" fmla="*/ 7268413 w 12192000"/>
              <a:gd name="connsiteY53" fmla="*/ 175925 h 4582452"/>
              <a:gd name="connsiteX54" fmla="*/ 8385054 w 12192000"/>
              <a:gd name="connsiteY54" fmla="*/ 133195 h 4582452"/>
              <a:gd name="connsiteX55" fmla="*/ 8584350 w 12192000"/>
              <a:gd name="connsiteY55" fmla="*/ 172955 h 4582452"/>
              <a:gd name="connsiteX56" fmla="*/ 8684341 w 12192000"/>
              <a:gd name="connsiteY56" fmla="*/ 199587 h 4582452"/>
              <a:gd name="connsiteX57" fmla="*/ 9008600 w 12192000"/>
              <a:gd name="connsiteY57" fmla="*/ 334202 h 4582452"/>
              <a:gd name="connsiteX58" fmla="*/ 9106061 w 12192000"/>
              <a:gd name="connsiteY58" fmla="*/ 332620 h 4582452"/>
              <a:gd name="connsiteX59" fmla="*/ 9950477 w 12192000"/>
              <a:gd name="connsiteY59" fmla="*/ 794954 h 4582452"/>
              <a:gd name="connsiteX60" fmla="*/ 11109679 w 12192000"/>
              <a:gd name="connsiteY60" fmla="*/ 1202887 h 4582452"/>
              <a:gd name="connsiteX61" fmla="*/ 11327194 w 12192000"/>
              <a:gd name="connsiteY61" fmla="*/ 1329149 h 4582452"/>
              <a:gd name="connsiteX62" fmla="*/ 11490981 w 12192000"/>
              <a:gd name="connsiteY62" fmla="*/ 1367364 h 4582452"/>
              <a:gd name="connsiteX63" fmla="*/ 11656589 w 12192000"/>
              <a:gd name="connsiteY63" fmla="*/ 1459110 h 4582452"/>
              <a:gd name="connsiteX64" fmla="*/ 11762730 w 12192000"/>
              <a:gd name="connsiteY64" fmla="*/ 1484877 h 4582452"/>
              <a:gd name="connsiteX65" fmla="*/ 11907234 w 12192000"/>
              <a:gd name="connsiteY65" fmla="*/ 1475186 h 4582452"/>
              <a:gd name="connsiteX66" fmla="*/ 12097301 w 12192000"/>
              <a:gd name="connsiteY66" fmla="*/ 1446454 h 4582452"/>
              <a:gd name="connsiteX67" fmla="*/ 12168592 w 12192000"/>
              <a:gd name="connsiteY67" fmla="*/ 1434583 h 4582452"/>
              <a:gd name="connsiteX68" fmla="*/ 12192000 w 12192000"/>
              <a:gd name="connsiteY68" fmla="*/ 1428254 h 4582452"/>
              <a:gd name="connsiteX69" fmla="*/ 12192000 w 12192000"/>
              <a:gd name="connsiteY69" fmla="*/ 4582452 h 4582452"/>
              <a:gd name="connsiteX70" fmla="*/ 0 w 12192000"/>
              <a:gd name="connsiteY70" fmla="*/ 4582452 h 4582452"/>
              <a:gd name="connsiteX71" fmla="*/ 0 w 12192000"/>
              <a:gd name="connsiteY71" fmla="*/ 502249 h 4582452"/>
              <a:gd name="connsiteX72" fmla="*/ 26658 w 12192000"/>
              <a:gd name="connsiteY72" fmla="*/ 498850 h 4582452"/>
              <a:gd name="connsiteX73" fmla="*/ 117228 w 12192000"/>
              <a:gd name="connsiteY73" fmla="*/ 490270 h 4582452"/>
              <a:gd name="connsiteX74" fmla="*/ 197716 w 12192000"/>
              <a:gd name="connsiteY74" fmla="*/ 414976 h 4582452"/>
              <a:gd name="connsiteX75" fmla="*/ 287300 w 12192000"/>
              <a:gd name="connsiteY75" fmla="*/ 332486 h 4582452"/>
              <a:gd name="connsiteX76" fmla="*/ 442569 w 12192000"/>
              <a:gd name="connsiteY76" fmla="*/ 268508 h 4582452"/>
              <a:gd name="connsiteX77" fmla="*/ 632547 w 12192000"/>
              <a:gd name="connsiteY77" fmla="*/ 181204 h 4582452"/>
              <a:gd name="connsiteX78" fmla="*/ 735335 w 12192000"/>
              <a:gd name="connsiteY78" fmla="*/ 132652 h 4582452"/>
              <a:gd name="connsiteX79" fmla="*/ 867806 w 12192000"/>
              <a:gd name="connsiteY79" fmla="*/ 164026 h 4582452"/>
              <a:gd name="connsiteX80" fmla="*/ 928403 w 12192000"/>
              <a:gd name="connsiteY80" fmla="*/ 189376 h 4582452"/>
              <a:gd name="connsiteX81" fmla="*/ 959021 w 12192000"/>
              <a:gd name="connsiteY81" fmla="*/ 153917 h 4582452"/>
              <a:gd name="connsiteX82" fmla="*/ 1111027 w 12192000"/>
              <a:gd name="connsiteY82" fmla="*/ 138584 h 4582452"/>
              <a:gd name="connsiteX83" fmla="*/ 1227103 w 12192000"/>
              <a:gd name="connsiteY83" fmla="*/ 167875 h 4582452"/>
              <a:gd name="connsiteX84" fmla="*/ 1297710 w 12192000"/>
              <a:gd name="connsiteY84" fmla="*/ 170873 h 4582452"/>
              <a:gd name="connsiteX85" fmla="*/ 1413052 w 12192000"/>
              <a:gd name="connsiteY85" fmla="*/ 149589 h 4582452"/>
              <a:gd name="connsiteX86" fmla="*/ 1506277 w 12192000"/>
              <a:gd name="connsiteY86" fmla="*/ 170874 h 4582452"/>
              <a:gd name="connsiteX87" fmla="*/ 1624499 w 12192000"/>
              <a:gd name="connsiteY87" fmla="*/ 183437 h 4582452"/>
              <a:gd name="connsiteX88" fmla="*/ 1653990 w 12192000"/>
              <a:gd name="connsiteY88" fmla="*/ 186254 h 4582452"/>
              <a:gd name="connsiteX89" fmla="*/ 1675154 w 12192000"/>
              <a:gd name="connsiteY89" fmla="*/ 179082 h 4582452"/>
              <a:gd name="connsiteX90" fmla="*/ 1801740 w 12192000"/>
              <a:gd name="connsiteY90" fmla="*/ 160320 h 4582452"/>
              <a:gd name="connsiteX91" fmla="*/ 1892809 w 12192000"/>
              <a:gd name="connsiteY91" fmla="*/ 117150 h 4582452"/>
              <a:gd name="connsiteX92" fmla="*/ 2046786 w 12192000"/>
              <a:gd name="connsiteY92" fmla="*/ 90709 h 4582452"/>
              <a:gd name="connsiteX93" fmla="*/ 2200539 w 12192000"/>
              <a:gd name="connsiteY93" fmla="*/ 69177 h 4582452"/>
              <a:gd name="connsiteX94" fmla="*/ 2256839 w 12192000"/>
              <a:gd name="connsiteY94" fmla="*/ 63635 h 4582452"/>
              <a:gd name="connsiteX95" fmla="*/ 2354406 w 12192000"/>
              <a:gd name="connsiteY95" fmla="*/ 43819 h 4582452"/>
              <a:gd name="connsiteX96" fmla="*/ 2418731 w 12192000"/>
              <a:gd name="connsiteY96" fmla="*/ 32403 h 4582452"/>
              <a:gd name="connsiteX97" fmla="*/ 2432820 w 12192000"/>
              <a:gd name="connsiteY97" fmla="*/ 54328 h 4582452"/>
              <a:gd name="connsiteX98" fmla="*/ 2492988 w 12192000"/>
              <a:gd name="connsiteY98" fmla="*/ 50574 h 4582452"/>
              <a:gd name="connsiteX99" fmla="*/ 2546652 w 12192000"/>
              <a:gd name="connsiteY99" fmla="*/ 23348 h 4582452"/>
              <a:gd name="connsiteX100" fmla="*/ 2618568 w 12192000"/>
              <a:gd name="connsiteY100" fmla="*/ 10504 h 4582452"/>
              <a:gd name="connsiteX101" fmla="*/ 2661490 w 12192000"/>
              <a:gd name="connsiteY101" fmla="*/ 2573 h 4582452"/>
              <a:gd name="connsiteX102" fmla="*/ 2782524 w 12192000"/>
              <a:gd name="connsiteY102" fmla="*/ 394 h 45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2192000" h="4582452">
                <a:moveTo>
                  <a:pt x="2782524" y="394"/>
                </a:moveTo>
                <a:cubicBezTo>
                  <a:pt x="2849861" y="8132"/>
                  <a:pt x="2921827" y="7224"/>
                  <a:pt x="2999719" y="43075"/>
                </a:cubicBezTo>
                <a:cubicBezTo>
                  <a:pt x="3016159" y="54416"/>
                  <a:pt x="3043891" y="54196"/>
                  <a:pt x="3061656" y="42588"/>
                </a:cubicBezTo>
                <a:cubicBezTo>
                  <a:pt x="3064714" y="40590"/>
                  <a:pt x="3067354" y="38323"/>
                  <a:pt x="3069494" y="35859"/>
                </a:cubicBezTo>
                <a:cubicBezTo>
                  <a:pt x="3118202" y="62547"/>
                  <a:pt x="3134369" y="41482"/>
                  <a:pt x="3159577" y="61160"/>
                </a:cubicBezTo>
                <a:cubicBezTo>
                  <a:pt x="3220950" y="59479"/>
                  <a:pt x="3259526" y="28301"/>
                  <a:pt x="3282600" y="45367"/>
                </a:cubicBezTo>
                <a:cubicBezTo>
                  <a:pt x="3311832" y="38528"/>
                  <a:pt x="3343982" y="7511"/>
                  <a:pt x="3374052" y="24976"/>
                </a:cubicBezTo>
                <a:cubicBezTo>
                  <a:pt x="3373225" y="20402"/>
                  <a:pt x="3375240" y="18558"/>
                  <a:pt x="3378934" y="18137"/>
                </a:cubicBezTo>
                <a:lnTo>
                  <a:pt x="3385889" y="18918"/>
                </a:lnTo>
                <a:lnTo>
                  <a:pt x="3389211" y="25828"/>
                </a:lnTo>
                <a:cubicBezTo>
                  <a:pt x="3403626" y="49991"/>
                  <a:pt x="3412849" y="23568"/>
                  <a:pt x="3444184" y="26511"/>
                </a:cubicBezTo>
                <a:cubicBezTo>
                  <a:pt x="3459237" y="26479"/>
                  <a:pt x="3457360" y="20006"/>
                  <a:pt x="3454999" y="14134"/>
                </a:cubicBezTo>
                <a:cubicBezTo>
                  <a:pt x="3454488" y="12066"/>
                  <a:pt x="3453976" y="9998"/>
                  <a:pt x="3453466" y="7930"/>
                </a:cubicBezTo>
                <a:lnTo>
                  <a:pt x="3463009" y="7487"/>
                </a:lnTo>
                <a:lnTo>
                  <a:pt x="3467018" y="6782"/>
                </a:lnTo>
                <a:lnTo>
                  <a:pt x="3478045" y="10611"/>
                </a:lnTo>
                <a:cubicBezTo>
                  <a:pt x="3487858" y="10471"/>
                  <a:pt x="3497247" y="4941"/>
                  <a:pt x="3506989" y="5372"/>
                </a:cubicBezTo>
                <a:cubicBezTo>
                  <a:pt x="3511861" y="5586"/>
                  <a:pt x="3516822" y="7292"/>
                  <a:pt x="3521969" y="11906"/>
                </a:cubicBezTo>
                <a:cubicBezTo>
                  <a:pt x="3500944" y="30982"/>
                  <a:pt x="3580010" y="22724"/>
                  <a:pt x="3569519" y="41509"/>
                </a:cubicBezTo>
                <a:cubicBezTo>
                  <a:pt x="3611081" y="21792"/>
                  <a:pt x="3601156" y="57180"/>
                  <a:pt x="3638316" y="57654"/>
                </a:cubicBezTo>
                <a:cubicBezTo>
                  <a:pt x="3659961" y="51783"/>
                  <a:pt x="3671878" y="52983"/>
                  <a:pt x="3679320" y="67554"/>
                </a:cubicBezTo>
                <a:cubicBezTo>
                  <a:pt x="3780774" y="37937"/>
                  <a:pt x="3722369" y="76585"/>
                  <a:pt x="3799276" y="75386"/>
                </a:cubicBezTo>
                <a:cubicBezTo>
                  <a:pt x="3867935" y="70837"/>
                  <a:pt x="3939343" y="75109"/>
                  <a:pt x="4024540" y="43084"/>
                </a:cubicBezTo>
                <a:cubicBezTo>
                  <a:pt x="4043330" y="32570"/>
                  <a:pt x="4070875" y="34086"/>
                  <a:pt x="4086060" y="46467"/>
                </a:cubicBezTo>
                <a:cubicBezTo>
                  <a:pt x="4088674" y="48598"/>
                  <a:pt x="4090814" y="50977"/>
                  <a:pt x="4092413" y="53530"/>
                </a:cubicBezTo>
                <a:cubicBezTo>
                  <a:pt x="4146606" y="29255"/>
                  <a:pt x="4158169" y="50970"/>
                  <a:pt x="4187473" y="32571"/>
                </a:cubicBezTo>
                <a:cubicBezTo>
                  <a:pt x="4248175" y="37116"/>
                  <a:pt x="4279868" y="69943"/>
                  <a:pt x="4306487" y="54042"/>
                </a:cubicBezTo>
                <a:cubicBezTo>
                  <a:pt x="4334104" y="62215"/>
                  <a:pt x="4359433" y="94581"/>
                  <a:pt x="4393102" y="78610"/>
                </a:cubicBezTo>
                <a:cubicBezTo>
                  <a:pt x="4385877" y="96663"/>
                  <a:pt x="4433316" y="73341"/>
                  <a:pt x="4443041" y="88772"/>
                </a:cubicBezTo>
                <a:cubicBezTo>
                  <a:pt x="4448819" y="101575"/>
                  <a:pt x="4464559" y="97484"/>
                  <a:pt x="4477856" y="100175"/>
                </a:cubicBezTo>
                <a:cubicBezTo>
                  <a:pt x="4489623" y="112184"/>
                  <a:pt x="4553764" y="113460"/>
                  <a:pt x="4574677" y="107631"/>
                </a:cubicBezTo>
                <a:cubicBezTo>
                  <a:pt x="4631799" y="83193"/>
                  <a:pt x="4692609" y="129103"/>
                  <a:pt x="4738595" y="110972"/>
                </a:cubicBezTo>
                <a:cubicBezTo>
                  <a:pt x="4751486" y="109970"/>
                  <a:pt x="4762630" y="111152"/>
                  <a:pt x="4772623" y="113689"/>
                </a:cubicBezTo>
                <a:lnTo>
                  <a:pt x="4798437" y="123987"/>
                </a:lnTo>
                <a:lnTo>
                  <a:pt x="4801426" y="133319"/>
                </a:lnTo>
                <a:lnTo>
                  <a:pt x="4819592" y="136092"/>
                </a:lnTo>
                <a:lnTo>
                  <a:pt x="4823704" y="138493"/>
                </a:lnTo>
                <a:lnTo>
                  <a:pt x="4825195" y="139235"/>
                </a:lnTo>
                <a:lnTo>
                  <a:pt x="4855377" y="139933"/>
                </a:lnTo>
                <a:lnTo>
                  <a:pt x="4864981" y="136638"/>
                </a:lnTo>
                <a:lnTo>
                  <a:pt x="4869194" y="137485"/>
                </a:lnTo>
                <a:lnTo>
                  <a:pt x="4899129" y="128724"/>
                </a:lnTo>
                <a:cubicBezTo>
                  <a:pt x="4925366" y="119718"/>
                  <a:pt x="4952397" y="110410"/>
                  <a:pt x="4979727" y="116438"/>
                </a:cubicBezTo>
                <a:lnTo>
                  <a:pt x="5090538" y="128083"/>
                </a:lnTo>
                <a:cubicBezTo>
                  <a:pt x="5091044" y="127833"/>
                  <a:pt x="5198695" y="106616"/>
                  <a:pt x="5199199" y="106367"/>
                </a:cubicBezTo>
                <a:cubicBezTo>
                  <a:pt x="5208231" y="105810"/>
                  <a:pt x="5223768" y="127168"/>
                  <a:pt x="5239862" y="131030"/>
                </a:cubicBezTo>
                <a:lnTo>
                  <a:pt x="5405165" y="107263"/>
                </a:lnTo>
                <a:cubicBezTo>
                  <a:pt x="5535422" y="88884"/>
                  <a:pt x="5767648" y="35344"/>
                  <a:pt x="5973027" y="14505"/>
                </a:cubicBezTo>
                <a:cubicBezTo>
                  <a:pt x="6149187" y="10405"/>
                  <a:pt x="6095956" y="65577"/>
                  <a:pt x="6243587" y="20308"/>
                </a:cubicBezTo>
                <a:cubicBezTo>
                  <a:pt x="6251541" y="17483"/>
                  <a:pt x="6316307" y="24479"/>
                  <a:pt x="6333684" y="26092"/>
                </a:cubicBezTo>
                <a:cubicBezTo>
                  <a:pt x="6455330" y="37381"/>
                  <a:pt x="6480371" y="34647"/>
                  <a:pt x="6524594" y="62443"/>
                </a:cubicBezTo>
                <a:cubicBezTo>
                  <a:pt x="6703626" y="57298"/>
                  <a:pt x="6501799" y="46780"/>
                  <a:pt x="6701993" y="51745"/>
                </a:cubicBezTo>
                <a:cubicBezTo>
                  <a:pt x="6785735" y="112479"/>
                  <a:pt x="6849632" y="85702"/>
                  <a:pt x="6957361" y="97339"/>
                </a:cubicBezTo>
                <a:cubicBezTo>
                  <a:pt x="7077727" y="97171"/>
                  <a:pt x="7161639" y="169735"/>
                  <a:pt x="7268413" y="175925"/>
                </a:cubicBezTo>
                <a:cubicBezTo>
                  <a:pt x="7315714" y="184495"/>
                  <a:pt x="8335549" y="125386"/>
                  <a:pt x="8385054" y="133195"/>
                </a:cubicBezTo>
                <a:lnTo>
                  <a:pt x="8584350" y="172955"/>
                </a:lnTo>
                <a:lnTo>
                  <a:pt x="8684341" y="199587"/>
                </a:lnTo>
                <a:cubicBezTo>
                  <a:pt x="8755050" y="226462"/>
                  <a:pt x="8938313" y="312030"/>
                  <a:pt x="9008600" y="334202"/>
                </a:cubicBezTo>
                <a:cubicBezTo>
                  <a:pt x="9019984" y="330076"/>
                  <a:pt x="9096828" y="338089"/>
                  <a:pt x="9106061" y="332620"/>
                </a:cubicBezTo>
                <a:cubicBezTo>
                  <a:pt x="9263041" y="409410"/>
                  <a:pt x="9721812" y="681736"/>
                  <a:pt x="9950477" y="794954"/>
                </a:cubicBezTo>
                <a:cubicBezTo>
                  <a:pt x="10099279" y="799039"/>
                  <a:pt x="11075919" y="1215896"/>
                  <a:pt x="11109679" y="1202887"/>
                </a:cubicBezTo>
                <a:cubicBezTo>
                  <a:pt x="11253855" y="1312360"/>
                  <a:pt x="11263644" y="1301737"/>
                  <a:pt x="11327194" y="1329149"/>
                </a:cubicBezTo>
                <a:cubicBezTo>
                  <a:pt x="11390743" y="1356562"/>
                  <a:pt x="11429961" y="1342032"/>
                  <a:pt x="11490981" y="1367364"/>
                </a:cubicBezTo>
                <a:cubicBezTo>
                  <a:pt x="11552001" y="1392696"/>
                  <a:pt x="11585592" y="1433403"/>
                  <a:pt x="11656589" y="1459110"/>
                </a:cubicBezTo>
                <a:cubicBezTo>
                  <a:pt x="11672385" y="1460354"/>
                  <a:pt x="11746935" y="1483632"/>
                  <a:pt x="11762730" y="1484877"/>
                </a:cubicBezTo>
                <a:lnTo>
                  <a:pt x="11907234" y="1475186"/>
                </a:lnTo>
                <a:cubicBezTo>
                  <a:pt x="11928018" y="1493892"/>
                  <a:pt x="12059326" y="1426351"/>
                  <a:pt x="12097301" y="1446454"/>
                </a:cubicBezTo>
                <a:cubicBezTo>
                  <a:pt x="12130425" y="1440491"/>
                  <a:pt x="12152650" y="1437305"/>
                  <a:pt x="12168592" y="1434583"/>
                </a:cubicBezTo>
                <a:lnTo>
                  <a:pt x="12192000" y="1428254"/>
                </a:lnTo>
                <a:lnTo>
                  <a:pt x="12192000" y="4582452"/>
                </a:lnTo>
                <a:lnTo>
                  <a:pt x="0" y="4582452"/>
                </a:lnTo>
                <a:lnTo>
                  <a:pt x="0" y="502249"/>
                </a:lnTo>
                <a:lnTo>
                  <a:pt x="26658" y="498850"/>
                </a:lnTo>
                <a:cubicBezTo>
                  <a:pt x="53543" y="495845"/>
                  <a:pt x="83450" y="492951"/>
                  <a:pt x="117228" y="490270"/>
                </a:cubicBezTo>
                <a:cubicBezTo>
                  <a:pt x="156589" y="507996"/>
                  <a:pt x="88161" y="422256"/>
                  <a:pt x="197716" y="414976"/>
                </a:cubicBezTo>
                <a:lnTo>
                  <a:pt x="287300" y="332486"/>
                </a:lnTo>
                <a:lnTo>
                  <a:pt x="442569" y="268508"/>
                </a:lnTo>
                <a:cubicBezTo>
                  <a:pt x="497662" y="243295"/>
                  <a:pt x="582529" y="197726"/>
                  <a:pt x="632547" y="181204"/>
                </a:cubicBezTo>
                <a:cubicBezTo>
                  <a:pt x="634349" y="209388"/>
                  <a:pt x="721914" y="107222"/>
                  <a:pt x="735335" y="132652"/>
                </a:cubicBezTo>
                <a:cubicBezTo>
                  <a:pt x="732464" y="177245"/>
                  <a:pt x="825860" y="150882"/>
                  <a:pt x="867806" y="164026"/>
                </a:cubicBezTo>
                <a:cubicBezTo>
                  <a:pt x="899984" y="173480"/>
                  <a:pt x="913201" y="191061"/>
                  <a:pt x="928403" y="189376"/>
                </a:cubicBezTo>
                <a:cubicBezTo>
                  <a:pt x="961543" y="190533"/>
                  <a:pt x="955382" y="169666"/>
                  <a:pt x="959021" y="153917"/>
                </a:cubicBezTo>
                <a:cubicBezTo>
                  <a:pt x="992066" y="189943"/>
                  <a:pt x="1053368" y="148031"/>
                  <a:pt x="1111027" y="138584"/>
                </a:cubicBezTo>
                <a:cubicBezTo>
                  <a:pt x="1145385" y="136440"/>
                  <a:pt x="1195305" y="207229"/>
                  <a:pt x="1227103" y="167875"/>
                </a:cubicBezTo>
                <a:cubicBezTo>
                  <a:pt x="1248010" y="176242"/>
                  <a:pt x="1278870" y="138976"/>
                  <a:pt x="1297710" y="170873"/>
                </a:cubicBezTo>
                <a:cubicBezTo>
                  <a:pt x="1350352" y="155650"/>
                  <a:pt x="1367607" y="171168"/>
                  <a:pt x="1413052" y="149589"/>
                </a:cubicBezTo>
                <a:cubicBezTo>
                  <a:pt x="1469974" y="142574"/>
                  <a:pt x="1427686" y="191179"/>
                  <a:pt x="1506277" y="170874"/>
                </a:cubicBezTo>
                <a:cubicBezTo>
                  <a:pt x="1542904" y="181865"/>
                  <a:pt x="1583620" y="186190"/>
                  <a:pt x="1624499" y="183437"/>
                </a:cubicBezTo>
                <a:cubicBezTo>
                  <a:pt x="1626352" y="173292"/>
                  <a:pt x="1645842" y="184613"/>
                  <a:pt x="1653990" y="186254"/>
                </a:cubicBezTo>
                <a:cubicBezTo>
                  <a:pt x="1652338" y="180029"/>
                  <a:pt x="1667910" y="174758"/>
                  <a:pt x="1675154" y="179082"/>
                </a:cubicBezTo>
                <a:cubicBezTo>
                  <a:pt x="1803626" y="184200"/>
                  <a:pt x="1718674" y="135774"/>
                  <a:pt x="1801740" y="160320"/>
                </a:cubicBezTo>
                <a:cubicBezTo>
                  <a:pt x="1852880" y="160711"/>
                  <a:pt x="1832935" y="89126"/>
                  <a:pt x="1892809" y="117150"/>
                </a:cubicBezTo>
                <a:cubicBezTo>
                  <a:pt x="1953632" y="109654"/>
                  <a:pt x="1985421" y="78539"/>
                  <a:pt x="2046786" y="90709"/>
                </a:cubicBezTo>
                <a:cubicBezTo>
                  <a:pt x="2103701" y="83577"/>
                  <a:pt x="2149982" y="66720"/>
                  <a:pt x="2200539" y="69177"/>
                </a:cubicBezTo>
                <a:cubicBezTo>
                  <a:pt x="2217709" y="58197"/>
                  <a:pt x="2235223" y="52567"/>
                  <a:pt x="2256839" y="63635"/>
                </a:cubicBezTo>
                <a:cubicBezTo>
                  <a:pt x="2308895" y="53224"/>
                  <a:pt x="2316542" y="33049"/>
                  <a:pt x="2354406" y="43819"/>
                </a:cubicBezTo>
                <a:cubicBezTo>
                  <a:pt x="2382991" y="-1065"/>
                  <a:pt x="2382377" y="34075"/>
                  <a:pt x="2418731" y="32403"/>
                </a:cubicBezTo>
                <a:cubicBezTo>
                  <a:pt x="2448671" y="33878"/>
                  <a:pt x="2405700" y="57811"/>
                  <a:pt x="2432820" y="54328"/>
                </a:cubicBezTo>
                <a:cubicBezTo>
                  <a:pt x="2457053" y="39206"/>
                  <a:pt x="2468545" y="67978"/>
                  <a:pt x="2492988" y="50574"/>
                </a:cubicBezTo>
                <a:cubicBezTo>
                  <a:pt x="2476164" y="30611"/>
                  <a:pt x="2553060" y="42528"/>
                  <a:pt x="2546652" y="23348"/>
                </a:cubicBezTo>
                <a:cubicBezTo>
                  <a:pt x="2583774" y="44911"/>
                  <a:pt x="2581494" y="9235"/>
                  <a:pt x="2618568" y="10504"/>
                </a:cubicBezTo>
                <a:cubicBezTo>
                  <a:pt x="2638844" y="17357"/>
                  <a:pt x="2650959" y="16720"/>
                  <a:pt x="2661490" y="2573"/>
                </a:cubicBezTo>
                <a:cubicBezTo>
                  <a:pt x="2756076" y="36787"/>
                  <a:pt x="2706264" y="-4399"/>
                  <a:pt x="2782524" y="3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183011F-55C0-CF7A-DD17-637B939D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0" y="537361"/>
            <a:ext cx="5602759" cy="1696026"/>
          </a:xfrm>
        </p:spPr>
        <p:txBody>
          <a:bodyPr>
            <a:normAutofit/>
          </a:bodyPr>
          <a:lstStyle/>
          <a:p>
            <a:r>
              <a:rPr lang="sr-Latn-RS" b="1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Šta su </a:t>
            </a:r>
            <a:r>
              <a:rPr lang="sr-Latn-RS" b="1" err="1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recommender</a:t>
            </a:r>
            <a:r>
              <a:rPr lang="sr-Latn-RS" b="1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 sistemi?</a:t>
            </a:r>
            <a:endParaRPr lang="sr-Latn-RS">
              <a:solidFill>
                <a:schemeClr val="accent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4D14FE2-9381-D8D9-A1A2-EB1817AB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1" y="2616058"/>
            <a:ext cx="5602757" cy="37238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sr-Latn-RS" sz="1800" b="1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Sistemi preporuka</a:t>
            </a:r>
            <a:r>
              <a:rPr lang="sr-Latn-RS" sz="1800">
                <a:latin typeface="Garamond"/>
                <a:ea typeface="Batang"/>
              </a:rPr>
              <a:t> su sofisticirani algoritmi dizajnirani da korisnicima pruže relevantne preporuke za gotove proizvode, robu ili usluge.</a:t>
            </a:r>
          </a:p>
          <a:p>
            <a:pPr>
              <a:lnSpc>
                <a:spcPct val="90000"/>
              </a:lnSpc>
            </a:pPr>
            <a:endParaRPr lang="sr-Latn-RS" sz="1800">
              <a:latin typeface="Garamond"/>
              <a:ea typeface="Batang"/>
            </a:endParaRPr>
          </a:p>
          <a:p>
            <a:pPr>
              <a:lnSpc>
                <a:spcPct val="90000"/>
              </a:lnSpc>
            </a:pPr>
            <a:r>
              <a:rPr lang="sr-Latn-RS" sz="1800" b="1" err="1">
                <a:latin typeface="Garamond"/>
                <a:ea typeface="Batang"/>
              </a:rPr>
              <a:t>Elaine</a:t>
            </a:r>
            <a:r>
              <a:rPr lang="sr-Latn-RS" sz="1800" b="1">
                <a:latin typeface="Garamond"/>
                <a:ea typeface="Batang"/>
              </a:rPr>
              <a:t> </a:t>
            </a:r>
            <a:r>
              <a:rPr lang="sr-Latn-RS" sz="1800" b="1" err="1">
                <a:latin typeface="Garamond"/>
                <a:ea typeface="Batang"/>
              </a:rPr>
              <a:t>Rich</a:t>
            </a:r>
            <a:r>
              <a:rPr lang="sr-Latn-RS" sz="1800">
                <a:latin typeface="Garamond"/>
                <a:ea typeface="Batang"/>
              </a:rPr>
              <a:t> (1979.) - " </a:t>
            </a:r>
            <a:r>
              <a:rPr lang="sr-Latn-RS" sz="1800" i="1" err="1">
                <a:latin typeface="Garamond"/>
                <a:ea typeface="Batang"/>
              </a:rPr>
              <a:t>Grundy</a:t>
            </a:r>
            <a:r>
              <a:rPr lang="sr-Latn-RS" sz="1800">
                <a:latin typeface="Garamond"/>
                <a:ea typeface="Batang"/>
              </a:rPr>
              <a:t> " : Prvi sistem za preporuku (knjiga).</a:t>
            </a:r>
            <a:endParaRPr lang="sr-Latn-RS" sz="1800">
              <a:latin typeface="Garamond"/>
            </a:endParaRPr>
          </a:p>
          <a:p>
            <a:pPr>
              <a:lnSpc>
                <a:spcPct val="90000"/>
              </a:lnSpc>
            </a:pPr>
            <a:endParaRPr lang="sr-Latn-RS" sz="1800">
              <a:latin typeface="Garamond"/>
              <a:ea typeface="Batang"/>
            </a:endParaRPr>
          </a:p>
          <a:p>
            <a:pPr>
              <a:lnSpc>
                <a:spcPct val="90000"/>
              </a:lnSpc>
            </a:pPr>
            <a:r>
              <a:rPr lang="sr-Latn-RS" sz="1800" b="1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Cilj</a:t>
            </a:r>
            <a:r>
              <a:rPr lang="sr-Latn-RS" sz="1800">
                <a:latin typeface="Garamond"/>
                <a:ea typeface="Batang"/>
              </a:rPr>
              <a:t>: pružanje prilagođenih preporuka (pronalaženjem obrazaca u ponašanju korisnika).</a:t>
            </a:r>
            <a:endParaRPr lang="sr-Latn-RS" sz="1800">
              <a:latin typeface="Garamond"/>
            </a:endParaRPr>
          </a:p>
          <a:p>
            <a:pPr marL="0" indent="0">
              <a:lnSpc>
                <a:spcPct val="90000"/>
              </a:lnSpc>
              <a:buNone/>
            </a:pPr>
            <a:endParaRPr lang="sr-Latn-RS" sz="1800">
              <a:latin typeface="Garamond"/>
              <a:ea typeface="Batang"/>
            </a:endParaRPr>
          </a:p>
          <a:p>
            <a:pPr>
              <a:lnSpc>
                <a:spcPct val="90000"/>
              </a:lnSpc>
            </a:pPr>
            <a:r>
              <a:rPr lang="sr-Latn-RS" sz="1800">
                <a:latin typeface="Garamond"/>
                <a:ea typeface="Batang"/>
              </a:rPr>
              <a:t>Doprinošenje privrednim društvima u </a:t>
            </a:r>
            <a:r>
              <a:rPr lang="sr-Latn-RS" sz="1800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povećanju prihoda</a:t>
            </a:r>
            <a:r>
              <a:rPr lang="sr-Latn-RS" sz="1800">
                <a:latin typeface="Garamond"/>
                <a:ea typeface="Batang"/>
              </a:rPr>
              <a:t> i zadržavanju kupaca.</a:t>
            </a:r>
            <a:endParaRPr lang="sr-Latn-RS" sz="1800">
              <a:latin typeface="Garamond"/>
            </a:endParaRPr>
          </a:p>
          <a:p>
            <a:pPr>
              <a:lnSpc>
                <a:spcPct val="90000"/>
              </a:lnSpc>
            </a:pPr>
            <a:endParaRPr lang="sr-Latn-RS" sz="1600">
              <a:latin typeface="Garamond"/>
            </a:endParaRPr>
          </a:p>
          <a:p>
            <a:pPr>
              <a:lnSpc>
                <a:spcPct val="90000"/>
              </a:lnSpc>
            </a:pPr>
            <a:endParaRPr lang="sr-Latn-RS" sz="16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BDA325-4B50-4FFB-81B9-95576831F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1809" y="583892"/>
            <a:ext cx="4146651" cy="570260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F2A49241-8E10-49A1-B30C-2A0230F6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91941" y="25540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 descr="Slika na kojoj se nalazi logotip, Grafika, simbol, clipart&#10;&#10;Opis je automatski generisan">
            <a:extLst>
              <a:ext uri="{FF2B5EF4-FFF2-40B4-BE49-F238E27FC236}">
                <a16:creationId xmlns:a16="http://schemas.microsoft.com/office/drawing/2014/main" id="{7E9839C0-A679-12F0-66E9-2AF3DAAB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02" y="1616016"/>
            <a:ext cx="3634596" cy="36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7A9D491-B96E-7AC3-9A27-877AA565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36" y="293915"/>
            <a:ext cx="9810604" cy="1216024"/>
          </a:xfrm>
        </p:spPr>
        <p:txBody>
          <a:bodyPr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Proces dekompozicije</a:t>
            </a:r>
            <a:endParaRPr lang="sr-Latn-RS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ADEC3C92-0AC5-5D55-4B6A-0B9BE593B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18" y="1999829"/>
            <a:ext cx="4933648" cy="25711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sr-Latn-RS" sz="1800">
                <a:latin typeface="Garamond"/>
                <a:ea typeface="Batang"/>
              </a:rPr>
              <a:t>Fakt. matrice </a:t>
            </a:r>
            <a:r>
              <a:rPr lang="sr-Latn-RS" sz="1800" err="1">
                <a:latin typeface="Garamond"/>
                <a:ea typeface="Batang"/>
              </a:rPr>
              <a:t>aproksimira</a:t>
            </a:r>
            <a:r>
              <a:rPr lang="sr-Latn-RS" sz="1800">
                <a:latin typeface="Garamond"/>
                <a:ea typeface="Batang"/>
              </a:rPr>
              <a:t> matricu R dekompozicijom na 2 manje matrice: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 sz="1800">
                <a:latin typeface="Garamond"/>
                <a:ea typeface="Batang"/>
              </a:rPr>
              <a:t> 1) </a:t>
            </a:r>
            <a:r>
              <a:rPr lang="sr-Latn-RS" sz="1800" b="1">
                <a:solidFill>
                  <a:schemeClr val="tx1"/>
                </a:solidFill>
                <a:latin typeface="Garamond"/>
                <a:ea typeface="Batang"/>
              </a:rPr>
              <a:t>matrica Q</a:t>
            </a:r>
            <a:r>
              <a:rPr lang="sr-Latn-RS" sz="1800">
                <a:latin typeface="Garamond"/>
                <a:ea typeface="Batang"/>
              </a:rPr>
              <a:t> (</a:t>
            </a:r>
            <a:r>
              <a:rPr lang="sr-Latn-RS" sz="1800" err="1">
                <a:latin typeface="Garamond"/>
                <a:ea typeface="Batang"/>
              </a:rPr>
              <a:t>User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latent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factor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matrix</a:t>
            </a:r>
            <a:r>
              <a:rPr lang="sr-Latn-RS" sz="1800">
                <a:latin typeface="Garamond"/>
                <a:ea typeface="Batang"/>
              </a:rPr>
              <a:t>) - odnos korisnika sa njegovim </a:t>
            </a:r>
            <a:r>
              <a:rPr lang="sr-Latn-RS" sz="1800" err="1">
                <a:latin typeface="Garamond"/>
                <a:ea typeface="Batang"/>
              </a:rPr>
              <a:t>latent</a:t>
            </a:r>
            <a:r>
              <a:rPr lang="sr-Latn-RS" sz="1800">
                <a:latin typeface="Garamond"/>
                <a:ea typeface="Batang"/>
              </a:rPr>
              <a:t> faktorima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 sz="1800">
                <a:latin typeface="Garamond"/>
                <a:ea typeface="Batang"/>
              </a:rPr>
              <a:t> 2) </a:t>
            </a:r>
            <a:r>
              <a:rPr lang="sr-Latn-RS" sz="1800" b="1">
                <a:solidFill>
                  <a:schemeClr val="tx1"/>
                </a:solidFill>
                <a:latin typeface="Garamond"/>
                <a:ea typeface="Batang"/>
              </a:rPr>
              <a:t>matrica P</a:t>
            </a:r>
            <a:r>
              <a:rPr lang="sr-Latn-RS" sz="1800">
                <a:latin typeface="Garamond"/>
                <a:ea typeface="Batang"/>
              </a:rPr>
              <a:t> (</a:t>
            </a:r>
            <a:r>
              <a:rPr lang="sr-Latn-RS" sz="1800" err="1">
                <a:latin typeface="Garamond"/>
                <a:ea typeface="Batang"/>
              </a:rPr>
              <a:t>Item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latent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factor</a:t>
            </a:r>
            <a:r>
              <a:rPr lang="sr-Latn-RS" sz="1800">
                <a:latin typeface="Garamond"/>
                <a:ea typeface="Batang"/>
              </a:rPr>
              <a:t> </a:t>
            </a:r>
            <a:r>
              <a:rPr lang="sr-Latn-RS" sz="1800" err="1">
                <a:latin typeface="Garamond"/>
                <a:ea typeface="Batang"/>
              </a:rPr>
              <a:t>matrix</a:t>
            </a:r>
            <a:r>
              <a:rPr lang="sr-Latn-RS" sz="1800">
                <a:latin typeface="Garamond"/>
                <a:ea typeface="Batang"/>
              </a:rPr>
              <a:t>) - odnos stavke sa njenim </a:t>
            </a:r>
            <a:r>
              <a:rPr lang="sr-Latn-RS" sz="1800" err="1">
                <a:latin typeface="Garamond"/>
                <a:ea typeface="Batang"/>
              </a:rPr>
              <a:t>latent</a:t>
            </a:r>
            <a:r>
              <a:rPr lang="sr-Latn-RS" sz="1800">
                <a:latin typeface="Garamond"/>
                <a:ea typeface="Batang"/>
              </a:rPr>
              <a:t> faktorima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sr-Latn-RS" sz="1800">
                <a:latin typeface="Garamond"/>
                <a:ea typeface="Batang"/>
              </a:rPr>
              <a:t> Veći rezultat u matrici =&gt; bolje podudaranje korisnika i stavke</a:t>
            </a:r>
          </a:p>
          <a:p>
            <a:pPr marL="0" indent="0">
              <a:lnSpc>
                <a:spcPct val="90000"/>
              </a:lnSpc>
              <a:buNone/>
            </a:pPr>
            <a:endParaRPr lang="sr-Latn-RS" sz="1800">
              <a:latin typeface="Garamond"/>
              <a:ea typeface="Batang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sr-Latn-RS" sz="1800">
                <a:ea typeface="Batang"/>
              </a:rPr>
              <a:t> </a:t>
            </a:r>
          </a:p>
        </p:txBody>
      </p:sp>
      <p:pic>
        <p:nvPicPr>
          <p:cNvPr id="5" name="Slika 4" descr="Fundamental of Matrix Factorization For Recommender System">
            <a:extLst>
              <a:ext uri="{FF2B5EF4-FFF2-40B4-BE49-F238E27FC236}">
                <a16:creationId xmlns:a16="http://schemas.microsoft.com/office/drawing/2014/main" id="{15A65498-A4FB-06A3-5CBF-D7DBBA8E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69" y="1716211"/>
            <a:ext cx="6813248" cy="38691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F6A11DD-BD52-D35C-C876-4B12C7C6B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367726"/>
              </p:ext>
            </p:extLst>
          </p:nvPr>
        </p:nvGraphicFramePr>
        <p:xfrm>
          <a:off x="5573485" y="5584371"/>
          <a:ext cx="6182848" cy="11090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45712">
                  <a:extLst>
                    <a:ext uri="{9D8B030D-6E8A-4147-A177-3AD203B41FA5}">
                      <a16:colId xmlns:a16="http://schemas.microsoft.com/office/drawing/2014/main" val="3943937174"/>
                    </a:ext>
                  </a:extLst>
                </a:gridCol>
                <a:gridCol w="1545712">
                  <a:extLst>
                    <a:ext uri="{9D8B030D-6E8A-4147-A177-3AD203B41FA5}">
                      <a16:colId xmlns:a16="http://schemas.microsoft.com/office/drawing/2014/main" val="2400836383"/>
                    </a:ext>
                  </a:extLst>
                </a:gridCol>
                <a:gridCol w="1545712">
                  <a:extLst>
                    <a:ext uri="{9D8B030D-6E8A-4147-A177-3AD203B41FA5}">
                      <a16:colId xmlns:a16="http://schemas.microsoft.com/office/drawing/2014/main" val="3553475399"/>
                    </a:ext>
                  </a:extLst>
                </a:gridCol>
                <a:gridCol w="1545712">
                  <a:extLst>
                    <a:ext uri="{9D8B030D-6E8A-4147-A177-3AD203B41FA5}">
                      <a16:colId xmlns:a16="http://schemas.microsoft.com/office/drawing/2014/main" val="2740131683"/>
                    </a:ext>
                  </a:extLst>
                </a:gridCol>
              </a:tblGrid>
              <a:tr h="367392">
                <a:tc>
                  <a:txBody>
                    <a:bodyPr/>
                    <a:lstStyle/>
                    <a:p>
                      <a:endParaRPr lang="sr-Latn-RS">
                        <a:solidFill>
                          <a:schemeClr val="tx1"/>
                        </a:solidFill>
                        <a:latin typeface="Garamond"/>
                      </a:endParaRP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CEB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err="1">
                          <a:solidFill>
                            <a:schemeClr val="tx1"/>
                          </a:solidFill>
                          <a:latin typeface="Garamond"/>
                        </a:rPr>
                        <a:t>Hello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err="1">
                          <a:solidFill>
                            <a:schemeClr val="tx1"/>
                          </a:solidFill>
                          <a:latin typeface="Garamond"/>
                        </a:rPr>
                        <a:t>World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A8D08E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Hi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8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 sz="1800" u="none" strike="noStrike" noProof="0">
                          <a:solidFill>
                            <a:schemeClr val="tx1"/>
                          </a:solidFill>
                          <a:latin typeface="Garamond"/>
                        </a:rPr>
                        <a:t>"</a:t>
                      </a:r>
                      <a:r>
                        <a:rPr lang="sr-Latn-RS" sz="1800" u="none" strike="noStrike" noProof="0" err="1">
                          <a:solidFill>
                            <a:schemeClr val="tx1"/>
                          </a:solidFill>
                          <a:latin typeface="Garamond"/>
                        </a:rPr>
                        <a:t>Hello</a:t>
                      </a:r>
                      <a:r>
                        <a:rPr lang="sr-Latn-RS" sz="1800" u="none" strike="noStrike" noProof="0">
                          <a:solidFill>
                            <a:schemeClr val="tx1"/>
                          </a:solidFill>
                          <a:latin typeface="Garamond"/>
                        </a:rPr>
                        <a:t>"</a:t>
                      </a:r>
                      <a:endParaRPr lang="sr-Latn-RS">
                        <a:solidFill>
                          <a:schemeClr val="tx1"/>
                        </a:solidFill>
                        <a:latin typeface="Garamond"/>
                      </a:endParaRP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CEBE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1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0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A8D08E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0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19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"</a:t>
                      </a:r>
                      <a:r>
                        <a:rPr lang="sr-Latn-RS" err="1">
                          <a:solidFill>
                            <a:schemeClr val="tx1"/>
                          </a:solidFill>
                          <a:latin typeface="Garamond"/>
                        </a:rPr>
                        <a:t>Hello</a:t>
                      </a:r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 </a:t>
                      </a:r>
                      <a:r>
                        <a:rPr lang="sr-Latn-RS" err="1">
                          <a:solidFill>
                            <a:schemeClr val="tx1"/>
                          </a:solidFill>
                          <a:latin typeface="Garamond"/>
                        </a:rPr>
                        <a:t>world</a:t>
                      </a:r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"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ECEB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1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1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A8D08E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r-Latn-RS">
                          <a:solidFill>
                            <a:schemeClr val="tx1"/>
                          </a:solidFill>
                          <a:latin typeface="Garamond"/>
                        </a:rPr>
                        <a:t>0</a:t>
                      </a:r>
                    </a:p>
                  </a:txBody>
                  <a:tcPr>
                    <a:lnL w="3175">
                      <a:solidFill>
                        <a:schemeClr val="bg1"/>
                      </a:solidFill>
                    </a:lnL>
                    <a:lnR w="3175">
                      <a:solidFill>
                        <a:schemeClr val="bg1"/>
                      </a:solidFill>
                    </a:lnR>
                    <a:lnT w="3175">
                      <a:solidFill>
                        <a:schemeClr val="bg1"/>
                      </a:solidFill>
                    </a:lnT>
                    <a:lnB w="3175">
                      <a:solidFill>
                        <a:schemeClr val="bg1"/>
                      </a:solidFill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824880"/>
                  </a:ext>
                </a:extLst>
              </a:tr>
            </a:tbl>
          </a:graphicData>
        </a:graphic>
      </p:graphicFrame>
      <p:sp>
        <p:nvSpPr>
          <p:cNvPr id="7" name="Okvir za tekst 6">
            <a:extLst>
              <a:ext uri="{FF2B5EF4-FFF2-40B4-BE49-F238E27FC236}">
                <a16:creationId xmlns:a16="http://schemas.microsoft.com/office/drawing/2014/main" id="{940A8182-2DCC-F908-0D08-E56C48FFB0E1}"/>
              </a:ext>
            </a:extLst>
          </p:cNvPr>
          <p:cNvSpPr txBox="1"/>
          <p:nvPr/>
        </p:nvSpPr>
        <p:spPr>
          <a:xfrm>
            <a:off x="422580" y="4572121"/>
            <a:ext cx="4361316" cy="2282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r-Latn-RS">
                <a:solidFill>
                  <a:srgbClr val="262626"/>
                </a:solidFill>
                <a:latin typeface="Garamond"/>
              </a:rPr>
              <a:t>Koraci:</a:t>
            </a:r>
            <a:endParaRPr lang="en-US">
              <a:latin typeface="Garamond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r-Latn-RS">
                <a:solidFill>
                  <a:srgbClr val="262626"/>
                </a:solidFill>
                <a:latin typeface="Garamond"/>
              </a:rPr>
              <a:t> 1) Inicijalizacija </a:t>
            </a:r>
            <a:r>
              <a:rPr lang="sr-Latn-RS" err="1">
                <a:solidFill>
                  <a:srgbClr val="262626"/>
                </a:solidFill>
                <a:latin typeface="Garamond"/>
              </a:rPr>
              <a:t>random</a:t>
            </a:r>
            <a:r>
              <a:rPr lang="sr-Latn-RS">
                <a:solidFill>
                  <a:srgbClr val="262626"/>
                </a:solidFill>
                <a:latin typeface="Garamond"/>
              </a:rPr>
              <a:t> korisnika i P matrice</a:t>
            </a:r>
            <a:endParaRPr lang="en-US">
              <a:latin typeface="Garamond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r-Latn-RS">
                <a:solidFill>
                  <a:srgbClr val="262626"/>
                </a:solidFill>
                <a:latin typeface="Garamond"/>
              </a:rPr>
              <a:t> 2) </a:t>
            </a:r>
            <a:r>
              <a:rPr lang="sr-Latn-RS" b="1">
                <a:latin typeface="Garamond"/>
              </a:rPr>
              <a:t>Matrica ocena R = Q x P</a:t>
            </a:r>
            <a:r>
              <a:rPr lang="sr-Latn-RS" b="1" baseline="30000">
                <a:latin typeface="Garamond"/>
              </a:rPr>
              <a:t>T</a:t>
            </a:r>
            <a:endParaRPr lang="en-US" baseline="30000">
              <a:latin typeface="Garamond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sr-Latn-RS">
                <a:solidFill>
                  <a:srgbClr val="262626"/>
                </a:solidFill>
                <a:latin typeface="Garamond"/>
              </a:rPr>
              <a:t> 3) Cilj: razlika predviđene i stvarne ocene je       minimalizovana</a:t>
            </a:r>
            <a:endParaRPr lang="en-US">
              <a:latin typeface="Garamond"/>
            </a:endParaRPr>
          </a:p>
          <a:p>
            <a:pPr algn="l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448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9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4">
            <a:extLst>
              <a:ext uri="{FF2B5EF4-FFF2-40B4-BE49-F238E27FC236}">
                <a16:creationId xmlns:a16="http://schemas.microsoft.com/office/drawing/2014/main" id="{FFC44FC6-5BA3-41F1-98A0-84996413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763069"/>
          </a:xfrm>
          <a:custGeom>
            <a:avLst/>
            <a:gdLst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495430 w 12192000"/>
              <a:gd name="connsiteY19" fmla="*/ 1231336 h 4449468"/>
              <a:gd name="connsiteX20" fmla="*/ 1532816 w 12192000"/>
              <a:gd name="connsiteY20" fmla="*/ 1174320 h 4449468"/>
              <a:gd name="connsiteX21" fmla="*/ 1688423 w 12192000"/>
              <a:gd name="connsiteY21" fmla="*/ 1249660 h 4449468"/>
              <a:gd name="connsiteX22" fmla="*/ 1885072 w 12192000"/>
              <a:gd name="connsiteY22" fmla="*/ 1202797 h 4449468"/>
              <a:gd name="connsiteX23" fmla="*/ 2074723 w 12192000"/>
              <a:gd name="connsiteY23" fmla="*/ 1249037 h 4449468"/>
              <a:gd name="connsiteX24" fmla="*/ 2180944 w 12192000"/>
              <a:gd name="connsiteY24" fmla="*/ 1221372 h 4449468"/>
              <a:gd name="connsiteX25" fmla="*/ 2206483 w 12192000"/>
              <a:gd name="connsiteY25" fmla="*/ 1169306 h 4449468"/>
              <a:gd name="connsiteX26" fmla="*/ 2480242 w 12192000"/>
              <a:gd name="connsiteY26" fmla="*/ 1143588 h 4449468"/>
              <a:gd name="connsiteX27" fmla="*/ 2545516 w 12192000"/>
              <a:gd name="connsiteY27" fmla="*/ 1116783 h 4449468"/>
              <a:gd name="connsiteX28" fmla="*/ 2612469 w 12192000"/>
              <a:gd name="connsiteY28" fmla="*/ 1134510 h 4449468"/>
              <a:gd name="connsiteX29" fmla="*/ 2711275 w 12192000"/>
              <a:gd name="connsiteY29" fmla="*/ 1068983 h 4449468"/>
              <a:gd name="connsiteX30" fmla="*/ 2864753 w 12192000"/>
              <a:gd name="connsiteY30" fmla="*/ 1052603 h 4449468"/>
              <a:gd name="connsiteX31" fmla="*/ 2954875 w 12192000"/>
              <a:gd name="connsiteY31" fmla="*/ 1034925 h 4449468"/>
              <a:gd name="connsiteX32" fmla="*/ 2986432 w 12192000"/>
              <a:gd name="connsiteY32" fmla="*/ 1015835 h 4449468"/>
              <a:gd name="connsiteX33" fmla="*/ 3032300 w 12192000"/>
              <a:gd name="connsiteY33" fmla="*/ 997495 h 4449468"/>
              <a:gd name="connsiteX34" fmla="*/ 3111177 w 12192000"/>
              <a:gd name="connsiteY34" fmla="*/ 955551 h 4449468"/>
              <a:gd name="connsiteX35" fmla="*/ 3220756 w 12192000"/>
              <a:gd name="connsiteY35" fmla="*/ 915853 h 4449468"/>
              <a:gd name="connsiteX36" fmla="*/ 3311995 w 12192000"/>
              <a:gd name="connsiteY36" fmla="*/ 939781 h 4449468"/>
              <a:gd name="connsiteX37" fmla="*/ 3317268 w 12192000"/>
              <a:gd name="connsiteY37" fmla="*/ 929024 h 4449468"/>
              <a:gd name="connsiteX38" fmla="*/ 3374665 w 12192000"/>
              <a:gd name="connsiteY38" fmla="*/ 919767 h 4449468"/>
              <a:gd name="connsiteX39" fmla="*/ 3589177 w 12192000"/>
              <a:gd name="connsiteY39" fmla="*/ 951119 h 4449468"/>
              <a:gd name="connsiteX40" fmla="*/ 3700970 w 12192000"/>
              <a:gd name="connsiteY40" fmla="*/ 931267 h 4449468"/>
              <a:gd name="connsiteX41" fmla="*/ 3738479 w 12192000"/>
              <a:gd name="connsiteY41" fmla="*/ 913937 h 4449468"/>
              <a:gd name="connsiteX42" fmla="*/ 3801460 w 12192000"/>
              <a:gd name="connsiteY42" fmla="*/ 885540 h 4449468"/>
              <a:gd name="connsiteX43" fmla="*/ 3843193 w 12192000"/>
              <a:gd name="connsiteY43" fmla="*/ 838989 h 4449468"/>
              <a:gd name="connsiteX44" fmla="*/ 3897970 w 12192000"/>
              <a:gd name="connsiteY44" fmla="*/ 825281 h 4449468"/>
              <a:gd name="connsiteX45" fmla="*/ 3917600 w 12192000"/>
              <a:gd name="connsiteY45" fmla="*/ 854851 h 4449468"/>
              <a:gd name="connsiteX46" fmla="*/ 3973954 w 12192000"/>
              <a:gd name="connsiteY46" fmla="*/ 829557 h 4449468"/>
              <a:gd name="connsiteX47" fmla="*/ 4058683 w 12192000"/>
              <a:gd name="connsiteY47" fmla="*/ 787592 h 4449468"/>
              <a:gd name="connsiteX48" fmla="*/ 4109334 w 12192000"/>
              <a:gd name="connsiteY48" fmla="*/ 771848 h 4449468"/>
              <a:gd name="connsiteX49" fmla="*/ 4245750 w 12192000"/>
              <a:gd name="connsiteY49" fmla="*/ 719656 h 4449468"/>
              <a:gd name="connsiteX50" fmla="*/ 4380909 w 12192000"/>
              <a:gd name="connsiteY50" fmla="*/ 660379 h 4449468"/>
              <a:gd name="connsiteX51" fmla="*/ 4438502 w 12192000"/>
              <a:gd name="connsiteY51" fmla="*/ 592129 h 4449468"/>
              <a:gd name="connsiteX52" fmla="*/ 4446215 w 12192000"/>
              <a:gd name="connsiteY52" fmla="*/ 588643 h 4449468"/>
              <a:gd name="connsiteX53" fmla="*/ 4468284 w 12192000"/>
              <a:gd name="connsiteY53" fmla="*/ 589215 h 4449468"/>
              <a:gd name="connsiteX54" fmla="*/ 4476748 w 12192000"/>
              <a:gd name="connsiteY54" fmla="*/ 591094 h 4449468"/>
              <a:gd name="connsiteX55" fmla="*/ 4488782 w 12192000"/>
              <a:gd name="connsiteY55" fmla="*/ 590302 h 4449468"/>
              <a:gd name="connsiteX56" fmla="*/ 4489026 w 12192000"/>
              <a:gd name="connsiteY56" fmla="*/ 589753 h 4449468"/>
              <a:gd name="connsiteX57" fmla="*/ 4500402 w 12192000"/>
              <a:gd name="connsiteY57" fmla="*/ 590048 h 4449468"/>
              <a:gd name="connsiteX58" fmla="*/ 4556726 w 12192000"/>
              <a:gd name="connsiteY58" fmla="*/ 598187 h 4449468"/>
              <a:gd name="connsiteX59" fmla="*/ 4624565 w 12192000"/>
              <a:gd name="connsiteY59" fmla="*/ 543167 h 4449468"/>
              <a:gd name="connsiteX60" fmla="*/ 4653836 w 12192000"/>
              <a:gd name="connsiteY60" fmla="*/ 532544 h 4449468"/>
              <a:gd name="connsiteX61" fmla="*/ 4669186 w 12192000"/>
              <a:gd name="connsiteY61" fmla="*/ 524041 h 4449468"/>
              <a:gd name="connsiteX62" fmla="*/ 4669958 w 12192000"/>
              <a:gd name="connsiteY62" fmla="*/ 521685 h 4449468"/>
              <a:gd name="connsiteX63" fmla="*/ 4723979 w 12192000"/>
              <a:gd name="connsiteY63" fmla="*/ 529754 h 4449468"/>
              <a:gd name="connsiteX64" fmla="*/ 4730727 w 12192000"/>
              <a:gd name="connsiteY64" fmla="*/ 526563 h 4449468"/>
              <a:gd name="connsiteX65" fmla="*/ 4766483 w 12192000"/>
              <a:gd name="connsiteY65" fmla="*/ 537277 h 4449468"/>
              <a:gd name="connsiteX66" fmla="*/ 4784666 w 12192000"/>
              <a:gd name="connsiteY66" fmla="*/ 539903 h 4449468"/>
              <a:gd name="connsiteX67" fmla="*/ 4790401 w 12192000"/>
              <a:gd name="connsiteY67" fmla="*/ 546646 h 4449468"/>
              <a:gd name="connsiteX68" fmla="*/ 4816937 w 12192000"/>
              <a:gd name="connsiteY68" fmla="*/ 547476 h 4449468"/>
              <a:gd name="connsiteX69" fmla="*/ 4819758 w 12192000"/>
              <a:gd name="connsiteY69" fmla="*/ 545308 h 4449468"/>
              <a:gd name="connsiteX70" fmla="*/ 4842484 w 12192000"/>
              <a:gd name="connsiteY70" fmla="*/ 554412 h 4449468"/>
              <a:gd name="connsiteX71" fmla="*/ 4862546 w 12192000"/>
              <a:gd name="connsiteY71" fmla="*/ 572217 h 4449468"/>
              <a:gd name="connsiteX72" fmla="*/ 5085017 w 12192000"/>
              <a:gd name="connsiteY72" fmla="*/ 547403 h 4449468"/>
              <a:gd name="connsiteX73" fmla="*/ 5285888 w 12192000"/>
              <a:gd name="connsiteY73" fmla="*/ 614495 h 4449468"/>
              <a:gd name="connsiteX74" fmla="*/ 5406407 w 12192000"/>
              <a:gd name="connsiteY74" fmla="*/ 598751 h 4449468"/>
              <a:gd name="connsiteX75" fmla="*/ 5442182 w 12192000"/>
              <a:gd name="connsiteY75" fmla="*/ 549757 h 4449468"/>
              <a:gd name="connsiteX76" fmla="*/ 5745975 w 12192000"/>
              <a:gd name="connsiteY76" fmla="*/ 554555 h 4449468"/>
              <a:gd name="connsiteX77" fmla="*/ 5821505 w 12192000"/>
              <a:gd name="connsiteY77" fmla="*/ 535119 h 4449468"/>
              <a:gd name="connsiteX78" fmla="*/ 5892210 w 12192000"/>
              <a:gd name="connsiteY78" fmla="*/ 560202 h 4449468"/>
              <a:gd name="connsiteX79" fmla="*/ 5918804 w 12192000"/>
              <a:gd name="connsiteY79" fmla="*/ 543313 h 4449468"/>
              <a:gd name="connsiteX80" fmla="*/ 5923343 w 12192000"/>
              <a:gd name="connsiteY80" fmla="*/ 539938 h 4449468"/>
              <a:gd name="connsiteX81" fmla="*/ 5942519 w 12192000"/>
              <a:gd name="connsiteY81" fmla="*/ 536503 h 4449468"/>
              <a:gd name="connsiteX82" fmla="*/ 5946666 w 12192000"/>
              <a:gd name="connsiteY82" fmla="*/ 522944 h 4449468"/>
              <a:gd name="connsiteX83" fmla="*/ 5974624 w 12192000"/>
              <a:gd name="connsiteY83" fmla="*/ 508752 h 4449468"/>
              <a:gd name="connsiteX84" fmla="*/ 6010271 w 12192000"/>
              <a:gd name="connsiteY84" fmla="*/ 505944 h 4449468"/>
              <a:gd name="connsiteX85" fmla="*/ 6180882 w 12192000"/>
              <a:gd name="connsiteY85" fmla="*/ 506681 h 4449468"/>
              <a:gd name="connsiteX86" fmla="*/ 6282268 w 12192000"/>
              <a:gd name="connsiteY86" fmla="*/ 499091 h 4449468"/>
              <a:gd name="connsiteX87" fmla="*/ 6319700 w 12192000"/>
              <a:gd name="connsiteY87" fmla="*/ 483591 h 4449468"/>
              <a:gd name="connsiteX88" fmla="*/ 6372701 w 12192000"/>
              <a:gd name="connsiteY88" fmla="*/ 470428 h 4449468"/>
              <a:gd name="connsiteX89" fmla="*/ 6465400 w 12192000"/>
              <a:gd name="connsiteY89" fmla="*/ 437432 h 4449468"/>
              <a:gd name="connsiteX90" fmla="*/ 6591402 w 12192000"/>
              <a:gd name="connsiteY90" fmla="*/ 410083 h 4449468"/>
              <a:gd name="connsiteX91" fmla="*/ 6687786 w 12192000"/>
              <a:gd name="connsiteY91" fmla="*/ 444034 h 4449468"/>
              <a:gd name="connsiteX92" fmla="*/ 6695174 w 12192000"/>
              <a:gd name="connsiteY92" fmla="*/ 433912 h 4449468"/>
              <a:gd name="connsiteX93" fmla="*/ 6759445 w 12192000"/>
              <a:gd name="connsiteY93" fmla="*/ 431070 h 4449468"/>
              <a:gd name="connsiteX94" fmla="*/ 6989783 w 12192000"/>
              <a:gd name="connsiteY94" fmla="*/ 486103 h 4449468"/>
              <a:gd name="connsiteX95" fmla="*/ 7115240 w 12192000"/>
              <a:gd name="connsiteY95" fmla="*/ 478756 h 4449468"/>
              <a:gd name="connsiteX96" fmla="*/ 7158931 w 12192000"/>
              <a:gd name="connsiteY96" fmla="*/ 465669 h 4449468"/>
              <a:gd name="connsiteX97" fmla="*/ 7232185 w 12192000"/>
              <a:gd name="connsiteY97" fmla="*/ 444394 h 4449468"/>
              <a:gd name="connsiteX98" fmla="*/ 7284877 w 12192000"/>
              <a:gd name="connsiteY98" fmla="*/ 402687 h 4449468"/>
              <a:gd name="connsiteX99" fmla="*/ 7346945 w 12192000"/>
              <a:gd name="connsiteY99" fmla="*/ 395124 h 4449468"/>
              <a:gd name="connsiteX100" fmla="*/ 7364027 w 12192000"/>
              <a:gd name="connsiteY100" fmla="*/ 426741 h 4449468"/>
              <a:gd name="connsiteX101" fmla="*/ 7429557 w 12192000"/>
              <a:gd name="connsiteY101" fmla="*/ 407818 h 4449468"/>
              <a:gd name="connsiteX102" fmla="*/ 7528670 w 12192000"/>
              <a:gd name="connsiteY102" fmla="*/ 375453 h 4449468"/>
              <a:gd name="connsiteX103" fmla="*/ 7586523 w 12192000"/>
              <a:gd name="connsiteY103" fmla="*/ 365405 h 4449468"/>
              <a:gd name="connsiteX104" fmla="*/ 7743797 w 12192000"/>
              <a:gd name="connsiteY104" fmla="*/ 328598 h 4449468"/>
              <a:gd name="connsiteX105" fmla="*/ 7900757 w 12192000"/>
              <a:gd name="connsiteY105" fmla="*/ 284597 h 4449468"/>
              <a:gd name="connsiteX106" fmla="*/ 7990513 w 12192000"/>
              <a:gd name="connsiteY106" fmla="*/ 218262 h 4449468"/>
              <a:gd name="connsiteX107" fmla="*/ 8119883 w 12192000"/>
              <a:gd name="connsiteY107" fmla="*/ 186443 h 4449468"/>
              <a:gd name="connsiteX108" fmla="*/ 8141063 w 12192000"/>
              <a:gd name="connsiteY108" fmla="*/ 175217 h 4449468"/>
              <a:gd name="connsiteX109" fmla="*/ 8172005 w 12192000"/>
              <a:gd name="connsiteY109" fmla="*/ 178328 h 4449468"/>
              <a:gd name="connsiteX110" fmla="*/ 8296189 w 12192000"/>
              <a:gd name="connsiteY110" fmla="*/ 192661 h 4449468"/>
              <a:gd name="connsiteX111" fmla="*/ 8395386 w 12192000"/>
              <a:gd name="connsiteY111" fmla="*/ 220624 h 4449468"/>
              <a:gd name="connsiteX112" fmla="*/ 8512799 w 12192000"/>
              <a:gd name="connsiteY112" fmla="*/ 185499 h 4449468"/>
              <a:gd name="connsiteX113" fmla="*/ 8586463 w 12192000"/>
              <a:gd name="connsiteY113" fmla="*/ 187463 h 4449468"/>
              <a:gd name="connsiteX114" fmla="*/ 8710287 w 12192000"/>
              <a:gd name="connsiteY114" fmla="*/ 226363 h 4449468"/>
              <a:gd name="connsiteX115" fmla="*/ 8866439 w 12192000"/>
              <a:gd name="connsiteY115" fmla="*/ 198692 h 4449468"/>
              <a:gd name="connsiteX116" fmla="*/ 8894276 w 12192000"/>
              <a:gd name="connsiteY116" fmla="*/ 145723 h 4449468"/>
              <a:gd name="connsiteX117" fmla="*/ 8935035 w 12192000"/>
              <a:gd name="connsiteY117" fmla="*/ 111646 h 4449468"/>
              <a:gd name="connsiteX118" fmla="*/ 8960043 w 12192000"/>
              <a:gd name="connsiteY118" fmla="*/ 180759 h 4449468"/>
              <a:gd name="connsiteX119" fmla="*/ 9101127 w 12192000"/>
              <a:gd name="connsiteY119" fmla="*/ 222142 h 4449468"/>
              <a:gd name="connsiteX120" fmla="*/ 9170880 w 12192000"/>
              <a:gd name="connsiteY120" fmla="*/ 234816 h 4449468"/>
              <a:gd name="connsiteX121" fmla="*/ 9278094 w 12192000"/>
              <a:gd name="connsiteY121" fmla="*/ 238336 h 4449468"/>
              <a:gd name="connsiteX122" fmla="*/ 9310998 w 12192000"/>
              <a:gd name="connsiteY122" fmla="*/ 242266 h 4449468"/>
              <a:gd name="connsiteX123" fmla="*/ 9641111 w 12192000"/>
              <a:gd name="connsiteY123" fmla="*/ 313195 h 4449468"/>
              <a:gd name="connsiteX124" fmla="*/ 9823383 w 12192000"/>
              <a:gd name="connsiteY124" fmla="*/ 218474 h 4449468"/>
              <a:gd name="connsiteX125" fmla="*/ 10032591 w 12192000"/>
              <a:gd name="connsiteY125" fmla="*/ 185749 h 4449468"/>
              <a:gd name="connsiteX126" fmla="*/ 10100322 w 12192000"/>
              <a:gd name="connsiteY126" fmla="*/ 221604 h 4449468"/>
              <a:gd name="connsiteX127" fmla="*/ 10132642 w 12192000"/>
              <a:gd name="connsiteY127" fmla="*/ 217666 h 4449468"/>
              <a:gd name="connsiteX128" fmla="*/ 10185365 w 12192000"/>
              <a:gd name="connsiteY128" fmla="*/ 206832 h 4449468"/>
              <a:gd name="connsiteX129" fmla="*/ 10268953 w 12192000"/>
              <a:gd name="connsiteY129" fmla="*/ 218347 h 4449468"/>
              <a:gd name="connsiteX130" fmla="*/ 10433108 w 12192000"/>
              <a:gd name="connsiteY130" fmla="*/ 199758 h 4449468"/>
              <a:gd name="connsiteX131" fmla="*/ 10717313 w 12192000"/>
              <a:gd name="connsiteY131" fmla="*/ 253344 h 4449468"/>
              <a:gd name="connsiteX132" fmla="*/ 10972110 w 12192000"/>
              <a:gd name="connsiteY132" fmla="*/ 217006 h 4449468"/>
              <a:gd name="connsiteX133" fmla="*/ 11060121 w 12192000"/>
              <a:gd name="connsiteY133" fmla="*/ 208222 h 4449468"/>
              <a:gd name="connsiteX134" fmla="*/ 11144990 w 12192000"/>
              <a:gd name="connsiteY134" fmla="*/ 130838 h 4449468"/>
              <a:gd name="connsiteX135" fmla="*/ 11293359 w 12192000"/>
              <a:gd name="connsiteY135" fmla="*/ 124935 h 4449468"/>
              <a:gd name="connsiteX136" fmla="*/ 11364511 w 12192000"/>
              <a:gd name="connsiteY136" fmla="*/ 66512 h 4449468"/>
              <a:gd name="connsiteX137" fmla="*/ 11537979 w 12192000"/>
              <a:gd name="connsiteY137" fmla="*/ 81544 h 4449468"/>
              <a:gd name="connsiteX138" fmla="*/ 11576401 w 12192000"/>
              <a:gd name="connsiteY138" fmla="*/ 68039 h 4449468"/>
              <a:gd name="connsiteX139" fmla="*/ 11627402 w 12192000"/>
              <a:gd name="connsiteY139" fmla="*/ 41537 h 4449468"/>
              <a:gd name="connsiteX140" fmla="*/ 11800703 w 12192000"/>
              <a:gd name="connsiteY140" fmla="*/ 18480 h 4449468"/>
              <a:gd name="connsiteX141" fmla="*/ 11920297 w 12192000"/>
              <a:gd name="connsiteY141" fmla="*/ 33373 h 4449468"/>
              <a:gd name="connsiteX142" fmla="*/ 12034335 w 12192000"/>
              <a:gd name="connsiteY142" fmla="*/ 19478 h 4449468"/>
              <a:gd name="connsiteX143" fmla="*/ 12121786 w 12192000"/>
              <a:gd name="connsiteY143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495430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62516 w 12192000"/>
              <a:gd name="connsiteY10" fmla="*/ 1469595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69188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450120 w 12192000"/>
              <a:gd name="connsiteY25" fmla="*/ 1198464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84450 w 12192000"/>
              <a:gd name="connsiteY24" fmla="*/ 1228188 h 4449468"/>
              <a:gd name="connsiteX25" fmla="*/ 2450120 w 12192000"/>
              <a:gd name="connsiteY25" fmla="*/ 1198464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2192000" h="4449468">
                <a:moveTo>
                  <a:pt x="12121786" y="0"/>
                </a:moveTo>
                <a:cubicBezTo>
                  <a:pt x="12133474" y="9515"/>
                  <a:pt x="12145288" y="15089"/>
                  <a:pt x="12157578" y="19788"/>
                </a:cubicBezTo>
                <a:lnTo>
                  <a:pt x="12192000" y="32742"/>
                </a:lnTo>
                <a:lnTo>
                  <a:pt x="12192000" y="4449468"/>
                </a:lnTo>
                <a:lnTo>
                  <a:pt x="0" y="4449468"/>
                </a:lnTo>
                <a:lnTo>
                  <a:pt x="0" y="1630182"/>
                </a:lnTo>
                <a:lnTo>
                  <a:pt x="56873" y="1652165"/>
                </a:lnTo>
                <a:cubicBezTo>
                  <a:pt x="138421" y="1666962"/>
                  <a:pt x="176933" y="1609552"/>
                  <a:pt x="237760" y="1613266"/>
                </a:cubicBezTo>
                <a:cubicBezTo>
                  <a:pt x="245499" y="1631244"/>
                  <a:pt x="339015" y="1681939"/>
                  <a:pt x="350371" y="1658516"/>
                </a:cubicBezTo>
                <a:cubicBezTo>
                  <a:pt x="437539" y="1631106"/>
                  <a:pt x="485589" y="1658139"/>
                  <a:pt x="561746" y="1587448"/>
                </a:cubicBezTo>
                <a:cubicBezTo>
                  <a:pt x="619380" y="1484862"/>
                  <a:pt x="680137" y="1532636"/>
                  <a:pt x="762516" y="1469595"/>
                </a:cubicBezTo>
                <a:cubicBezTo>
                  <a:pt x="819258" y="1497323"/>
                  <a:pt x="907948" y="1453844"/>
                  <a:pt x="950614" y="1462036"/>
                </a:cubicBezTo>
                <a:cubicBezTo>
                  <a:pt x="969977" y="1471273"/>
                  <a:pt x="1022128" y="1422352"/>
                  <a:pt x="1046332" y="1450237"/>
                </a:cubicBezTo>
                <a:cubicBezTo>
                  <a:pt x="1046046" y="1428462"/>
                  <a:pt x="1055864" y="1441533"/>
                  <a:pt x="1065760" y="1450791"/>
                </a:cubicBezTo>
                <a:cubicBezTo>
                  <a:pt x="1075394" y="1440436"/>
                  <a:pt x="1090406" y="1409600"/>
                  <a:pt x="1101639" y="1407692"/>
                </a:cubicBezTo>
                <a:cubicBezTo>
                  <a:pt x="1128151" y="1453051"/>
                  <a:pt x="1124145" y="1378589"/>
                  <a:pt x="1154039" y="1403064"/>
                </a:cubicBezTo>
                <a:cubicBezTo>
                  <a:pt x="1164735" y="1385944"/>
                  <a:pt x="1213461" y="1318873"/>
                  <a:pt x="1243680" y="1343266"/>
                </a:cubicBezTo>
                <a:cubicBezTo>
                  <a:pt x="1304773" y="1305953"/>
                  <a:pt x="1349963" y="1298972"/>
                  <a:pt x="1417000" y="1306027"/>
                </a:cubicBezTo>
                <a:cubicBezTo>
                  <a:pt x="1423594" y="1274587"/>
                  <a:pt x="1503092" y="1311079"/>
                  <a:pt x="1484166" y="1257501"/>
                </a:cubicBezTo>
                <a:cubicBezTo>
                  <a:pt x="1506399" y="1258256"/>
                  <a:pt x="1528963" y="1248985"/>
                  <a:pt x="1577113" y="1252532"/>
                </a:cubicBezTo>
                <a:cubicBezTo>
                  <a:pt x="1613425" y="1253345"/>
                  <a:pt x="1623483" y="1254416"/>
                  <a:pt x="1688423" y="1249660"/>
                </a:cubicBezTo>
                <a:cubicBezTo>
                  <a:pt x="1744580" y="1196070"/>
                  <a:pt x="1815375" y="1222946"/>
                  <a:pt x="1885072" y="1202797"/>
                </a:cubicBezTo>
                <a:cubicBezTo>
                  <a:pt x="1937322" y="1229871"/>
                  <a:pt x="2060716" y="1227536"/>
                  <a:pt x="2042958" y="1249037"/>
                </a:cubicBezTo>
                <a:cubicBezTo>
                  <a:pt x="2103756" y="1226368"/>
                  <a:pt x="2144516" y="1266364"/>
                  <a:pt x="2180944" y="1221372"/>
                </a:cubicBezTo>
                <a:cubicBezTo>
                  <a:pt x="2206928" y="1223355"/>
                  <a:pt x="2221935" y="1240548"/>
                  <a:pt x="2284450" y="1228188"/>
                </a:cubicBezTo>
                <a:cubicBezTo>
                  <a:pt x="2315930" y="1226484"/>
                  <a:pt x="2360773" y="1191033"/>
                  <a:pt x="2450120" y="1198464"/>
                </a:cubicBezTo>
                <a:cubicBezTo>
                  <a:pt x="2509465" y="1189839"/>
                  <a:pt x="2559593" y="1152597"/>
                  <a:pt x="2612469" y="1134510"/>
                </a:cubicBezTo>
                <a:cubicBezTo>
                  <a:pt x="2643397" y="1113590"/>
                  <a:pt x="2662495" y="1066748"/>
                  <a:pt x="2711275" y="1068983"/>
                </a:cubicBezTo>
                <a:cubicBezTo>
                  <a:pt x="2756190" y="1092226"/>
                  <a:pt x="2808776" y="1020935"/>
                  <a:pt x="2864753" y="1052603"/>
                </a:cubicBezTo>
                <a:cubicBezTo>
                  <a:pt x="2884944" y="1059646"/>
                  <a:pt x="2945004" y="1053281"/>
                  <a:pt x="2954875" y="1034925"/>
                </a:cubicBezTo>
                <a:cubicBezTo>
                  <a:pt x="2967090" y="1030063"/>
                  <a:pt x="2982259" y="1034933"/>
                  <a:pt x="2986432" y="1015835"/>
                </a:cubicBezTo>
                <a:cubicBezTo>
                  <a:pt x="2994054" y="992624"/>
                  <a:pt x="3040838" y="1023343"/>
                  <a:pt x="3032300" y="997495"/>
                </a:cubicBezTo>
                <a:cubicBezTo>
                  <a:pt x="3065445" y="1018448"/>
                  <a:pt x="3086062" y="969419"/>
                  <a:pt x="3111177" y="955551"/>
                </a:cubicBezTo>
                <a:cubicBezTo>
                  <a:pt x="3137705" y="976896"/>
                  <a:pt x="3164240" y="926747"/>
                  <a:pt x="3220756" y="915853"/>
                </a:cubicBezTo>
                <a:cubicBezTo>
                  <a:pt x="3250045" y="940660"/>
                  <a:pt x="3258780" y="908145"/>
                  <a:pt x="3311995" y="939781"/>
                </a:cubicBezTo>
                <a:cubicBezTo>
                  <a:pt x="3313248" y="935941"/>
                  <a:pt x="3315024" y="932319"/>
                  <a:pt x="3317268" y="929024"/>
                </a:cubicBezTo>
                <a:cubicBezTo>
                  <a:pt x="3330309" y="909884"/>
                  <a:pt x="3356007" y="905739"/>
                  <a:pt x="3374665" y="919767"/>
                </a:cubicBezTo>
                <a:cubicBezTo>
                  <a:pt x="3457724" y="960543"/>
                  <a:pt x="3524312" y="949297"/>
                  <a:pt x="3589177" y="951119"/>
                </a:cubicBezTo>
                <a:cubicBezTo>
                  <a:pt x="3661456" y="947474"/>
                  <a:pt x="3602890" y="895151"/>
                  <a:pt x="3700970" y="931267"/>
                </a:cubicBezTo>
                <a:cubicBezTo>
                  <a:pt x="3706535" y="909475"/>
                  <a:pt x="3717597" y="906887"/>
                  <a:pt x="3738479" y="913937"/>
                </a:cubicBezTo>
                <a:cubicBezTo>
                  <a:pt x="3773302" y="910640"/>
                  <a:pt x="3760540" y="859671"/>
                  <a:pt x="3801460" y="885540"/>
                </a:cubicBezTo>
                <a:cubicBezTo>
                  <a:pt x="3789784" y="858853"/>
                  <a:pt x="3864779" y="865362"/>
                  <a:pt x="3843193" y="838989"/>
                </a:cubicBezTo>
                <a:cubicBezTo>
                  <a:pt x="3860710" y="810594"/>
                  <a:pt x="3879968" y="850367"/>
                  <a:pt x="3897970" y="825281"/>
                </a:cubicBezTo>
                <a:cubicBezTo>
                  <a:pt x="3922127" y="816529"/>
                  <a:pt x="3889345" y="856867"/>
                  <a:pt x="3917600" y="854851"/>
                </a:cubicBezTo>
                <a:cubicBezTo>
                  <a:pt x="3950874" y="847426"/>
                  <a:pt x="3960788" y="898024"/>
                  <a:pt x="3973954" y="829557"/>
                </a:cubicBezTo>
                <a:cubicBezTo>
                  <a:pt x="4012343" y="839808"/>
                  <a:pt x="4013426" y="809749"/>
                  <a:pt x="4058683" y="787592"/>
                </a:cubicBezTo>
                <a:cubicBezTo>
                  <a:pt x="4082069" y="800516"/>
                  <a:pt x="4096659" y="790003"/>
                  <a:pt x="4109334" y="771848"/>
                </a:cubicBezTo>
                <a:cubicBezTo>
                  <a:pt x="4157035" y="768396"/>
                  <a:pt x="4195004" y="737772"/>
                  <a:pt x="4245750" y="719656"/>
                </a:cubicBezTo>
                <a:cubicBezTo>
                  <a:pt x="4306390" y="728674"/>
                  <a:pt x="4326640" y="679556"/>
                  <a:pt x="4380909" y="660379"/>
                </a:cubicBezTo>
                <a:cubicBezTo>
                  <a:pt x="4436896" y="688389"/>
                  <a:pt x="4413357" y="615216"/>
                  <a:pt x="4438502" y="592129"/>
                </a:cubicBezTo>
                <a:lnTo>
                  <a:pt x="4446215" y="588643"/>
                </a:lnTo>
                <a:lnTo>
                  <a:pt x="4468284" y="589215"/>
                </a:lnTo>
                <a:lnTo>
                  <a:pt x="4476748" y="591094"/>
                </a:lnTo>
                <a:cubicBezTo>
                  <a:pt x="4482518" y="591769"/>
                  <a:pt x="4486273" y="591422"/>
                  <a:pt x="4488782" y="590302"/>
                </a:cubicBezTo>
                <a:lnTo>
                  <a:pt x="4489026" y="589753"/>
                </a:lnTo>
                <a:lnTo>
                  <a:pt x="4500402" y="590048"/>
                </a:lnTo>
                <a:cubicBezTo>
                  <a:pt x="4519719" y="591758"/>
                  <a:pt x="4538627" y="594571"/>
                  <a:pt x="4556726" y="598187"/>
                </a:cubicBezTo>
                <a:cubicBezTo>
                  <a:pt x="4568656" y="567622"/>
                  <a:pt x="4637284" y="598605"/>
                  <a:pt x="4624565" y="543167"/>
                </a:cubicBezTo>
                <a:cubicBezTo>
                  <a:pt x="4648813" y="546388"/>
                  <a:pt x="4665509" y="568701"/>
                  <a:pt x="4653836" y="532544"/>
                </a:cubicBezTo>
                <a:cubicBezTo>
                  <a:pt x="4661710" y="532554"/>
                  <a:pt x="4666220" y="529138"/>
                  <a:pt x="4669186" y="524041"/>
                </a:cubicBezTo>
                <a:lnTo>
                  <a:pt x="4669958" y="521685"/>
                </a:lnTo>
                <a:lnTo>
                  <a:pt x="4723979" y="529754"/>
                </a:lnTo>
                <a:lnTo>
                  <a:pt x="4730727" y="526563"/>
                </a:lnTo>
                <a:lnTo>
                  <a:pt x="4766483" y="537277"/>
                </a:lnTo>
                <a:lnTo>
                  <a:pt x="4784666" y="539903"/>
                </a:lnTo>
                <a:lnTo>
                  <a:pt x="4790401" y="546646"/>
                </a:lnTo>
                <a:cubicBezTo>
                  <a:pt x="4796266" y="550594"/>
                  <a:pt x="4804240" y="551962"/>
                  <a:pt x="4816937" y="547476"/>
                </a:cubicBezTo>
                <a:lnTo>
                  <a:pt x="4819758" y="545308"/>
                </a:lnTo>
                <a:lnTo>
                  <a:pt x="4842484" y="554412"/>
                </a:lnTo>
                <a:cubicBezTo>
                  <a:pt x="4849946" y="558807"/>
                  <a:pt x="4856745" y="564565"/>
                  <a:pt x="4862546" y="572217"/>
                </a:cubicBezTo>
                <a:cubicBezTo>
                  <a:pt x="4932095" y="525104"/>
                  <a:pt x="5005637" y="559721"/>
                  <a:pt x="5085017" y="547403"/>
                </a:cubicBezTo>
                <a:cubicBezTo>
                  <a:pt x="5113030" y="479064"/>
                  <a:pt x="5259580" y="551540"/>
                  <a:pt x="5285888" y="614495"/>
                </a:cubicBezTo>
                <a:cubicBezTo>
                  <a:pt x="5278983" y="539472"/>
                  <a:pt x="5473380" y="689570"/>
                  <a:pt x="5406407" y="598751"/>
                </a:cubicBezTo>
                <a:cubicBezTo>
                  <a:pt x="5434581" y="603611"/>
                  <a:pt x="5460066" y="572630"/>
                  <a:pt x="5442182" y="549757"/>
                </a:cubicBezTo>
                <a:cubicBezTo>
                  <a:pt x="5530881" y="595583"/>
                  <a:pt x="5649193" y="537236"/>
                  <a:pt x="5745975" y="554555"/>
                </a:cubicBezTo>
                <a:cubicBezTo>
                  <a:pt x="5791869" y="495328"/>
                  <a:pt x="5769140" y="548909"/>
                  <a:pt x="5821505" y="535119"/>
                </a:cubicBezTo>
                <a:cubicBezTo>
                  <a:pt x="5812059" y="587611"/>
                  <a:pt x="5883460" y="502163"/>
                  <a:pt x="5892210" y="560202"/>
                </a:cubicBezTo>
                <a:cubicBezTo>
                  <a:pt x="5901463" y="555855"/>
                  <a:pt x="5910150" y="549812"/>
                  <a:pt x="5918804" y="543313"/>
                </a:cubicBezTo>
                <a:lnTo>
                  <a:pt x="5923343" y="539938"/>
                </a:lnTo>
                <a:lnTo>
                  <a:pt x="5942519" y="536503"/>
                </a:lnTo>
                <a:lnTo>
                  <a:pt x="5946666" y="522944"/>
                </a:lnTo>
                <a:lnTo>
                  <a:pt x="5974624" y="508752"/>
                </a:lnTo>
                <a:cubicBezTo>
                  <a:pt x="5985289" y="505382"/>
                  <a:pt x="5996994" y="504033"/>
                  <a:pt x="6010271" y="505944"/>
                </a:cubicBezTo>
                <a:cubicBezTo>
                  <a:pt x="6056003" y="534069"/>
                  <a:pt x="6124288" y="468939"/>
                  <a:pt x="6180882" y="506681"/>
                </a:cubicBezTo>
                <a:cubicBezTo>
                  <a:pt x="6201949" y="515935"/>
                  <a:pt x="6268706" y="516268"/>
                  <a:pt x="6282268" y="499091"/>
                </a:cubicBezTo>
                <a:cubicBezTo>
                  <a:pt x="6296380" y="495607"/>
                  <a:pt x="6312270" y="502139"/>
                  <a:pt x="6319700" y="483591"/>
                </a:cubicBezTo>
                <a:cubicBezTo>
                  <a:pt x="6331525" y="461331"/>
                  <a:pt x="6378187" y="497107"/>
                  <a:pt x="6372701" y="470428"/>
                </a:cubicBezTo>
                <a:cubicBezTo>
                  <a:pt x="6405882" y="494967"/>
                  <a:pt x="6435806" y="448450"/>
                  <a:pt x="6465400" y="437432"/>
                </a:cubicBezTo>
                <a:cubicBezTo>
                  <a:pt x="6491270" y="461627"/>
                  <a:pt x="6527850" y="414652"/>
                  <a:pt x="6591402" y="410083"/>
                </a:cubicBezTo>
                <a:cubicBezTo>
                  <a:pt x="6619780" y="438030"/>
                  <a:pt x="6634216" y="406631"/>
                  <a:pt x="6687786" y="444034"/>
                </a:cubicBezTo>
                <a:cubicBezTo>
                  <a:pt x="6689733" y="440352"/>
                  <a:pt x="6692221" y="436943"/>
                  <a:pt x="6695174" y="433912"/>
                </a:cubicBezTo>
                <a:cubicBezTo>
                  <a:pt x="6712327" y="416306"/>
                  <a:pt x="6741103" y="415033"/>
                  <a:pt x="6759445" y="431070"/>
                </a:cubicBezTo>
                <a:cubicBezTo>
                  <a:pt x="6844346" y="480887"/>
                  <a:pt x="6918986" y="477086"/>
                  <a:pt x="6989783" y="486103"/>
                </a:cubicBezTo>
                <a:cubicBezTo>
                  <a:pt x="7069521" y="490501"/>
                  <a:pt x="7013184" y="431910"/>
                  <a:pt x="7115240" y="478756"/>
                </a:cubicBezTo>
                <a:cubicBezTo>
                  <a:pt x="7124598" y="457679"/>
                  <a:pt x="7137107" y="456331"/>
                  <a:pt x="7158931" y="465669"/>
                </a:cubicBezTo>
                <a:cubicBezTo>
                  <a:pt x="7197578" y="466253"/>
                  <a:pt x="7191223" y="414098"/>
                  <a:pt x="7232185" y="444394"/>
                </a:cubicBezTo>
                <a:cubicBezTo>
                  <a:pt x="7223387" y="416531"/>
                  <a:pt x="7304580" y="431339"/>
                  <a:pt x="7284877" y="402687"/>
                </a:cubicBezTo>
                <a:cubicBezTo>
                  <a:pt x="7308318" y="376366"/>
                  <a:pt x="7323467" y="418098"/>
                  <a:pt x="7346945" y="395124"/>
                </a:cubicBezTo>
                <a:cubicBezTo>
                  <a:pt x="7374722" y="389094"/>
                  <a:pt x="7332767" y="425610"/>
                  <a:pt x="7364027" y="426741"/>
                </a:cubicBezTo>
                <a:cubicBezTo>
                  <a:pt x="7401595" y="423045"/>
                  <a:pt x="7404885" y="474515"/>
                  <a:pt x="7429557" y="407818"/>
                </a:cubicBezTo>
                <a:cubicBezTo>
                  <a:pt x="7470083" y="422287"/>
                  <a:pt x="7475770" y="392484"/>
                  <a:pt x="7528670" y="375453"/>
                </a:cubicBezTo>
                <a:cubicBezTo>
                  <a:pt x="7552357" y="390916"/>
                  <a:pt x="7569917" y="382071"/>
                  <a:pt x="7586523" y="365405"/>
                </a:cubicBezTo>
                <a:cubicBezTo>
                  <a:pt x="7639303" y="367265"/>
                  <a:pt x="7685486" y="340996"/>
                  <a:pt x="7743797" y="328598"/>
                </a:cubicBezTo>
                <a:cubicBezTo>
                  <a:pt x="7808888" y="344309"/>
                  <a:pt x="7838426" y="297661"/>
                  <a:pt x="7900757" y="284597"/>
                </a:cubicBezTo>
                <a:cubicBezTo>
                  <a:pt x="7966071" y="323570"/>
                  <a:pt x="7937357" y="219445"/>
                  <a:pt x="7990513" y="218262"/>
                </a:cubicBezTo>
                <a:cubicBezTo>
                  <a:pt x="8079524" y="251348"/>
                  <a:pt x="7985886" y="183363"/>
                  <a:pt x="8119883" y="186443"/>
                </a:cubicBezTo>
                <a:cubicBezTo>
                  <a:pt x="8127890" y="192526"/>
                  <a:pt x="8143473" y="184275"/>
                  <a:pt x="8141063" y="175217"/>
                </a:cubicBezTo>
                <a:cubicBezTo>
                  <a:pt x="8149708" y="177340"/>
                  <a:pt x="8171214" y="193246"/>
                  <a:pt x="8172005" y="178328"/>
                </a:cubicBezTo>
                <a:cubicBezTo>
                  <a:pt x="8214152" y="172893"/>
                  <a:pt x="8256922" y="177828"/>
                  <a:pt x="8296189" y="192661"/>
                </a:cubicBezTo>
                <a:cubicBezTo>
                  <a:pt x="8375542" y="160233"/>
                  <a:pt x="8337054" y="232848"/>
                  <a:pt x="8395386" y="220624"/>
                </a:cubicBezTo>
                <a:cubicBezTo>
                  <a:pt x="8440173" y="187468"/>
                  <a:pt x="8459828" y="209596"/>
                  <a:pt x="8512799" y="185499"/>
                </a:cubicBezTo>
                <a:cubicBezTo>
                  <a:pt x="8535929" y="231553"/>
                  <a:pt x="8563814" y="175931"/>
                  <a:pt x="8586463" y="187463"/>
                </a:cubicBezTo>
                <a:cubicBezTo>
                  <a:pt x="8615090" y="128753"/>
                  <a:pt x="8674845" y="230682"/>
                  <a:pt x="8710287" y="226363"/>
                </a:cubicBezTo>
                <a:cubicBezTo>
                  <a:pt x="8769113" y="210550"/>
                  <a:pt x="8828097" y="147082"/>
                  <a:pt x="8866439" y="198692"/>
                </a:cubicBezTo>
                <a:cubicBezTo>
                  <a:pt x="8868460" y="175509"/>
                  <a:pt x="8859731" y="145169"/>
                  <a:pt x="8894276" y="145723"/>
                </a:cubicBezTo>
                <a:cubicBezTo>
                  <a:pt x="8906672" y="132744"/>
                  <a:pt x="8905374" y="97617"/>
                  <a:pt x="8935035" y="111646"/>
                </a:cubicBezTo>
                <a:cubicBezTo>
                  <a:pt x="8904037" y="146298"/>
                  <a:pt x="8961352" y="144078"/>
                  <a:pt x="8960043" y="180759"/>
                </a:cubicBezTo>
                <a:cubicBezTo>
                  <a:pt x="9005076" y="198561"/>
                  <a:pt x="9099125" y="156755"/>
                  <a:pt x="9101127" y="222142"/>
                </a:cubicBezTo>
                <a:cubicBezTo>
                  <a:pt x="9117908" y="258914"/>
                  <a:pt x="9165860" y="193613"/>
                  <a:pt x="9170880" y="234816"/>
                </a:cubicBezTo>
                <a:cubicBezTo>
                  <a:pt x="9191715" y="205459"/>
                  <a:pt x="9239106" y="244146"/>
                  <a:pt x="9278094" y="238336"/>
                </a:cubicBezTo>
                <a:cubicBezTo>
                  <a:pt x="9287704" y="256044"/>
                  <a:pt x="9296597" y="254078"/>
                  <a:pt x="9310998" y="242266"/>
                </a:cubicBezTo>
                <a:cubicBezTo>
                  <a:pt x="9435340" y="218118"/>
                  <a:pt x="9634992" y="402156"/>
                  <a:pt x="9641111" y="313195"/>
                </a:cubicBezTo>
                <a:cubicBezTo>
                  <a:pt x="9670442" y="307681"/>
                  <a:pt x="9749295" y="213034"/>
                  <a:pt x="9823383" y="218474"/>
                </a:cubicBezTo>
                <a:cubicBezTo>
                  <a:pt x="9860589" y="257695"/>
                  <a:pt x="9997242" y="187763"/>
                  <a:pt x="10032591" y="185749"/>
                </a:cubicBezTo>
                <a:cubicBezTo>
                  <a:pt x="10044653" y="212861"/>
                  <a:pt x="10097174" y="178940"/>
                  <a:pt x="10100322" y="221604"/>
                </a:cubicBezTo>
                <a:cubicBezTo>
                  <a:pt x="10110886" y="237959"/>
                  <a:pt x="10127839" y="234836"/>
                  <a:pt x="10132642" y="217666"/>
                </a:cubicBezTo>
                <a:cubicBezTo>
                  <a:pt x="10153709" y="217746"/>
                  <a:pt x="10170328" y="236362"/>
                  <a:pt x="10185365" y="206832"/>
                </a:cubicBezTo>
                <a:cubicBezTo>
                  <a:pt x="10214146" y="205971"/>
                  <a:pt x="10254592" y="262617"/>
                  <a:pt x="10268953" y="218347"/>
                </a:cubicBezTo>
                <a:cubicBezTo>
                  <a:pt x="10305142" y="276747"/>
                  <a:pt x="10415702" y="220112"/>
                  <a:pt x="10473949" y="220954"/>
                </a:cubicBezTo>
                <a:cubicBezTo>
                  <a:pt x="10586161" y="235829"/>
                  <a:pt x="10659175" y="223561"/>
                  <a:pt x="10717313" y="253344"/>
                </a:cubicBezTo>
                <a:cubicBezTo>
                  <a:pt x="10807563" y="201769"/>
                  <a:pt x="10894251" y="226492"/>
                  <a:pt x="10972110" y="217006"/>
                </a:cubicBezTo>
                <a:cubicBezTo>
                  <a:pt x="11010257" y="224179"/>
                  <a:pt x="11021728" y="177614"/>
                  <a:pt x="11060121" y="208222"/>
                </a:cubicBezTo>
                <a:cubicBezTo>
                  <a:pt x="11077800" y="162137"/>
                  <a:pt x="11186826" y="219263"/>
                  <a:pt x="11144990" y="143556"/>
                </a:cubicBezTo>
                <a:cubicBezTo>
                  <a:pt x="11197019" y="148660"/>
                  <a:pt x="11247321" y="135324"/>
                  <a:pt x="11293359" y="124935"/>
                </a:cubicBezTo>
                <a:cubicBezTo>
                  <a:pt x="11315861" y="107725"/>
                  <a:pt x="11364687" y="97012"/>
                  <a:pt x="11364511" y="66512"/>
                </a:cubicBezTo>
                <a:cubicBezTo>
                  <a:pt x="11417487" y="108223"/>
                  <a:pt x="11482729" y="24231"/>
                  <a:pt x="11537979" y="81544"/>
                </a:cubicBezTo>
                <a:cubicBezTo>
                  <a:pt x="11546299" y="61123"/>
                  <a:pt x="11557784" y="68192"/>
                  <a:pt x="11576401" y="68039"/>
                </a:cubicBezTo>
                <a:cubicBezTo>
                  <a:pt x="11582963" y="33190"/>
                  <a:pt x="11614943" y="63169"/>
                  <a:pt x="11627402" y="41537"/>
                </a:cubicBezTo>
                <a:cubicBezTo>
                  <a:pt x="11683565" y="51278"/>
                  <a:pt x="11758185" y="24367"/>
                  <a:pt x="11800703" y="18480"/>
                </a:cubicBezTo>
                <a:cubicBezTo>
                  <a:pt x="11843221" y="12595"/>
                  <a:pt x="11887749" y="35019"/>
                  <a:pt x="11920297" y="33373"/>
                </a:cubicBezTo>
                <a:cubicBezTo>
                  <a:pt x="11981109" y="-22731"/>
                  <a:pt x="12001050" y="20006"/>
                  <a:pt x="12034335" y="19478"/>
                </a:cubicBezTo>
                <a:cubicBezTo>
                  <a:pt x="12046814" y="7195"/>
                  <a:pt x="12086097" y="12995"/>
                  <a:pt x="12121786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82D5999-DA79-19EB-40D3-BEE2689B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04748"/>
            <a:ext cx="9859618" cy="89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600">
                <a:latin typeface="Garamond"/>
                <a:ea typeface="Batang"/>
              </a:rPr>
              <a:t>Za </a:t>
            </a:r>
            <a:r>
              <a:rPr lang="en-US" sz="2600" err="1">
                <a:latin typeface="Garamond"/>
                <a:ea typeface="Batang"/>
              </a:rPr>
              <a:t>šta</a:t>
            </a:r>
            <a:r>
              <a:rPr lang="en-US" sz="2600">
                <a:latin typeface="Garamond"/>
                <a:ea typeface="Batang"/>
              </a:rPr>
              <a:t> </a:t>
            </a:r>
            <a:r>
              <a:rPr lang="en-US" sz="2600" err="1">
                <a:latin typeface="Garamond"/>
                <a:ea typeface="Batang"/>
              </a:rPr>
              <a:t>nam</a:t>
            </a:r>
            <a:r>
              <a:rPr lang="en-US" sz="2600">
                <a:latin typeface="Garamond"/>
                <a:ea typeface="Batang"/>
              </a:rPr>
              <a:t> je </a:t>
            </a:r>
            <a:r>
              <a:rPr lang="en-US" sz="2600" err="1">
                <a:latin typeface="Garamond"/>
                <a:ea typeface="Batang"/>
              </a:rPr>
              <a:t>još</a:t>
            </a:r>
            <a:r>
              <a:rPr lang="en-US" sz="2600">
                <a:latin typeface="Garamond"/>
                <a:ea typeface="Batang"/>
              </a:rPr>
              <a:t> </a:t>
            </a:r>
            <a:r>
              <a:rPr lang="en-US" sz="2600" err="1">
                <a:latin typeface="Garamond"/>
                <a:ea typeface="Batang"/>
              </a:rPr>
              <a:t>potrebna</a:t>
            </a:r>
            <a:r>
              <a:rPr lang="en-US" sz="2600">
                <a:latin typeface="Garamond"/>
                <a:ea typeface="Batang"/>
              </a:rPr>
              <a:t> </a:t>
            </a:r>
            <a:br>
              <a:rPr lang="en-US" sz="2600">
                <a:latin typeface="Garamond"/>
                <a:ea typeface="Batang"/>
              </a:rPr>
            </a:br>
            <a:r>
              <a:rPr lang="en-US" sz="2600">
                <a:latin typeface="Garamond"/>
                <a:ea typeface="Batang"/>
              </a:rPr>
              <a:t>R </a:t>
            </a:r>
            <a:r>
              <a:rPr lang="en-US" sz="2600" err="1">
                <a:latin typeface="Garamond"/>
                <a:ea typeface="Batang"/>
              </a:rPr>
              <a:t>matrica</a:t>
            </a:r>
            <a:r>
              <a:rPr lang="en-US" sz="2600">
                <a:latin typeface="Garamond"/>
                <a:ea typeface="Batang"/>
              </a:rPr>
              <a:t> ?</a:t>
            </a:r>
          </a:p>
        </p:txBody>
      </p:sp>
      <p:sp>
        <p:nvSpPr>
          <p:cNvPr id="32" name="Freeform: Shape 1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7992" y="1914157"/>
            <a:ext cx="6991068" cy="344709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Čuvar mesta za sadržaj 3" descr="How Does the Funk Singular Value Decomposition Algorithm work in  Recommendation Engines? | by Medhy Vinceslas | DataDrivenInvestor">
            <a:extLst>
              <a:ext uri="{FF2B5EF4-FFF2-40B4-BE49-F238E27FC236}">
                <a16:creationId xmlns:a16="http://schemas.microsoft.com/office/drawing/2014/main" id="{6398002A-C7FE-077E-4AEB-2D1025BB9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3" b="621"/>
          <a:stretch/>
        </p:blipFill>
        <p:spPr>
          <a:xfrm>
            <a:off x="2293106" y="1911738"/>
            <a:ext cx="7646716" cy="3582567"/>
          </a:xfrm>
          <a:prstGeom prst="rect">
            <a:avLst/>
          </a:prstGeom>
        </p:spPr>
      </p:pic>
      <p:sp>
        <p:nvSpPr>
          <p:cNvPr id="5" name="Okvir za tekst 4">
            <a:extLst>
              <a:ext uri="{FF2B5EF4-FFF2-40B4-BE49-F238E27FC236}">
                <a16:creationId xmlns:a16="http://schemas.microsoft.com/office/drawing/2014/main" id="{35845865-C221-0581-524F-184D3BEAFB6F}"/>
              </a:ext>
            </a:extLst>
          </p:cNvPr>
          <p:cNvSpPr txBox="1"/>
          <p:nvPr/>
        </p:nvSpPr>
        <p:spPr>
          <a:xfrm>
            <a:off x="4803734" y="5596630"/>
            <a:ext cx="25671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2000">
                <a:latin typeface="Garamond"/>
              </a:rPr>
              <a:t>mreža </a:t>
            </a:r>
            <a:r>
              <a:rPr lang="sr-Latn-RS" sz="2000" err="1">
                <a:latin typeface="Garamond"/>
              </a:rPr>
              <a:t>sličosti</a:t>
            </a:r>
            <a:r>
              <a:rPr lang="sr-Latn-RS" sz="2000">
                <a:latin typeface="Garamond"/>
              </a:rPr>
              <a:t> korisnika</a:t>
            </a:r>
          </a:p>
        </p:txBody>
      </p:sp>
      <p:sp>
        <p:nvSpPr>
          <p:cNvPr id="6" name="Okvir za tekst 5">
            <a:extLst>
              <a:ext uri="{FF2B5EF4-FFF2-40B4-BE49-F238E27FC236}">
                <a16:creationId xmlns:a16="http://schemas.microsoft.com/office/drawing/2014/main" id="{4C0AE907-ED82-B047-DC03-5BD7251D7255}"/>
              </a:ext>
            </a:extLst>
          </p:cNvPr>
          <p:cNvSpPr txBox="1"/>
          <p:nvPr/>
        </p:nvSpPr>
        <p:spPr>
          <a:xfrm>
            <a:off x="158675" y="1586750"/>
            <a:ext cx="1630024" cy="360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sr-Latn-RS"/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EA8A7A05-9FDA-BDE4-6E97-ED6362CC3F42}"/>
              </a:ext>
            </a:extLst>
          </p:cNvPr>
          <p:cNvSpPr txBox="1"/>
          <p:nvPr/>
        </p:nvSpPr>
        <p:spPr>
          <a:xfrm>
            <a:off x="4229354" y="6382605"/>
            <a:ext cx="1217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err="1">
                <a:solidFill>
                  <a:srgbClr val="447995"/>
                </a:solidFill>
                <a:latin typeface="Garamond"/>
              </a:rPr>
              <a:t>kosinusna</a:t>
            </a:r>
            <a:endParaRPr lang="sr-Latn-RS">
              <a:solidFill>
                <a:srgbClr val="447995"/>
              </a:solidFill>
              <a:latin typeface="Garamond"/>
            </a:endParaRPr>
          </a:p>
        </p:txBody>
      </p:sp>
      <p:sp>
        <p:nvSpPr>
          <p:cNvPr id="12" name="Okvir za tekst 11">
            <a:extLst>
              <a:ext uri="{FF2B5EF4-FFF2-40B4-BE49-F238E27FC236}">
                <a16:creationId xmlns:a16="http://schemas.microsoft.com/office/drawing/2014/main" id="{50A798CB-77CD-766C-B791-555EA4878C22}"/>
              </a:ext>
            </a:extLst>
          </p:cNvPr>
          <p:cNvSpPr txBox="1"/>
          <p:nvPr/>
        </p:nvSpPr>
        <p:spPr>
          <a:xfrm>
            <a:off x="5315270" y="6380145"/>
            <a:ext cx="1312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err="1">
                <a:solidFill>
                  <a:srgbClr val="447995"/>
                </a:solidFill>
                <a:latin typeface="Garamond"/>
              </a:rPr>
              <a:t>Spirmanova</a:t>
            </a:r>
            <a:endParaRPr lang="sr-Latn-RS">
              <a:solidFill>
                <a:srgbClr val="447995"/>
              </a:solidFill>
              <a:latin typeface="Garamond"/>
            </a:endParaRPr>
          </a:p>
        </p:txBody>
      </p:sp>
      <p:sp>
        <p:nvSpPr>
          <p:cNvPr id="14" name="Okvir za tekst 13">
            <a:extLst>
              <a:ext uri="{FF2B5EF4-FFF2-40B4-BE49-F238E27FC236}">
                <a16:creationId xmlns:a16="http://schemas.microsoft.com/office/drawing/2014/main" id="{83F7D35B-59A4-FADF-16A5-C491D427BF4D}"/>
              </a:ext>
            </a:extLst>
          </p:cNvPr>
          <p:cNvSpPr txBox="1"/>
          <p:nvPr/>
        </p:nvSpPr>
        <p:spPr>
          <a:xfrm>
            <a:off x="6635243" y="6374981"/>
            <a:ext cx="121712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r-Latn-RS" err="1">
                <a:solidFill>
                  <a:srgbClr val="447995"/>
                </a:solidFill>
                <a:latin typeface="Garamond"/>
              </a:rPr>
              <a:t>Pirsonova</a:t>
            </a:r>
            <a:endParaRPr lang="sr-Latn-RS">
              <a:solidFill>
                <a:srgbClr val="447995"/>
              </a:solidFill>
              <a:latin typeface="Garamond"/>
            </a:endParaRPr>
          </a:p>
        </p:txBody>
      </p:sp>
      <p:cxnSp>
        <p:nvCxnSpPr>
          <p:cNvPr id="22" name="Prava linija spajanja sa strelicom 21">
            <a:extLst>
              <a:ext uri="{FF2B5EF4-FFF2-40B4-BE49-F238E27FC236}">
                <a16:creationId xmlns:a16="http://schemas.microsoft.com/office/drawing/2014/main" id="{FF7100A6-E8E3-AA9E-F7EF-7E6F54CBA7D9}"/>
              </a:ext>
            </a:extLst>
          </p:cNvPr>
          <p:cNvCxnSpPr>
            <a:cxnSpLocks/>
          </p:cNvCxnSpPr>
          <p:nvPr/>
        </p:nvCxnSpPr>
        <p:spPr>
          <a:xfrm flipH="1">
            <a:off x="4958443" y="5981698"/>
            <a:ext cx="936171" cy="489858"/>
          </a:xfrm>
          <a:prstGeom prst="straightConnector1">
            <a:avLst/>
          </a:prstGeom>
          <a:ln>
            <a:solidFill>
              <a:srgbClr val="4479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rava linija spajanja sa strelicom 26">
            <a:extLst>
              <a:ext uri="{FF2B5EF4-FFF2-40B4-BE49-F238E27FC236}">
                <a16:creationId xmlns:a16="http://schemas.microsoft.com/office/drawing/2014/main" id="{758185D9-7C1F-7898-98A5-BC5D98B9040C}"/>
              </a:ext>
            </a:extLst>
          </p:cNvPr>
          <p:cNvCxnSpPr>
            <a:cxnSpLocks/>
          </p:cNvCxnSpPr>
          <p:nvPr/>
        </p:nvCxnSpPr>
        <p:spPr>
          <a:xfrm>
            <a:off x="5938158" y="5992585"/>
            <a:ext cx="1099459" cy="457200"/>
          </a:xfrm>
          <a:prstGeom prst="straightConnector1">
            <a:avLst/>
          </a:prstGeom>
          <a:ln>
            <a:solidFill>
              <a:srgbClr val="4479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rava linija spajanja sa strelicom 32">
            <a:extLst>
              <a:ext uri="{FF2B5EF4-FFF2-40B4-BE49-F238E27FC236}">
                <a16:creationId xmlns:a16="http://schemas.microsoft.com/office/drawing/2014/main" id="{BCD99B2E-014A-EB3E-7297-75F1A9B89A11}"/>
              </a:ext>
            </a:extLst>
          </p:cNvPr>
          <p:cNvCxnSpPr/>
          <p:nvPr/>
        </p:nvCxnSpPr>
        <p:spPr>
          <a:xfrm>
            <a:off x="5906861" y="5972175"/>
            <a:ext cx="10886" cy="522515"/>
          </a:xfrm>
          <a:prstGeom prst="straightConnector1">
            <a:avLst/>
          </a:prstGeom>
          <a:ln>
            <a:solidFill>
              <a:srgbClr val="4479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07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7" name="Ink 3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7AB07C0F-F0D6-4514-87BD-52B40990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A38BD1-42A0-D1B9-25E8-62BA655F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7" y="603623"/>
            <a:ext cx="6830913" cy="12220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>
                <a:latin typeface="Garamond"/>
                <a:ea typeface="Batang"/>
              </a:rPr>
              <a:t>Praktična</a:t>
            </a:r>
            <a:r>
              <a:rPr lang="en-US" sz="2800">
                <a:latin typeface="Garamond"/>
                <a:ea typeface="Batang"/>
              </a:rPr>
              <a:t> </a:t>
            </a:r>
            <a:r>
              <a:rPr lang="en-US" sz="2800" err="1">
                <a:latin typeface="Garamond"/>
                <a:ea typeface="Batang"/>
              </a:rPr>
              <a:t>primena</a:t>
            </a:r>
            <a:r>
              <a:rPr lang="en-US" sz="2800">
                <a:latin typeface="Garamond"/>
                <a:ea typeface="Batang"/>
              </a:rPr>
              <a:t> cosine-similarity</a:t>
            </a:r>
          </a:p>
        </p:txBody>
      </p:sp>
      <p:sp>
        <p:nvSpPr>
          <p:cNvPr id="49" name="Freeform: Shape 39">
            <a:extLst>
              <a:ext uri="{FF2B5EF4-FFF2-40B4-BE49-F238E27FC236}">
                <a16:creationId xmlns:a16="http://schemas.microsoft.com/office/drawing/2014/main" id="{185BCF0A-0B8D-47CB-98D4-1E6217B24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7114"/>
            <a:ext cx="12192000" cy="1126566"/>
          </a:xfrm>
          <a:custGeom>
            <a:avLst/>
            <a:gdLst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406730 w 12192000"/>
              <a:gd name="connsiteY28" fmla="*/ 184179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62814 w 12192000"/>
              <a:gd name="connsiteY88" fmla="*/ 645618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25811 w 12192000"/>
              <a:gd name="connsiteY106" fmla="*/ 452486 h 1126566"/>
              <a:gd name="connsiteX107" fmla="*/ 9933026 w 12192000"/>
              <a:gd name="connsiteY107" fmla="*/ 457540 h 1126566"/>
              <a:gd name="connsiteX108" fmla="*/ 9988183 w 12192000"/>
              <a:gd name="connsiteY108" fmla="*/ 448079 h 1126566"/>
              <a:gd name="connsiteX109" fmla="*/ 9991965 w 12192000"/>
              <a:gd name="connsiteY109" fmla="*/ 435969 h 1126566"/>
              <a:gd name="connsiteX110" fmla="*/ 9986932 w 12192000"/>
              <a:gd name="connsiteY110" fmla="*/ 431168 h 1126566"/>
              <a:gd name="connsiteX111" fmla="*/ 9996190 w 12192000"/>
              <a:gd name="connsiteY111" fmla="*/ 429066 h 1126566"/>
              <a:gd name="connsiteX112" fmla="*/ 9999786 w 12192000"/>
              <a:gd name="connsiteY112" fmla="*/ 427758 h 1126566"/>
              <a:gd name="connsiteX113" fmla="*/ 10012936 w 12192000"/>
              <a:gd name="connsiteY113" fmla="*/ 428884 h 1126566"/>
              <a:gd name="connsiteX114" fmla="*/ 10038815 w 12192000"/>
              <a:gd name="connsiteY114" fmla="*/ 419316 h 1126566"/>
              <a:gd name="connsiteX115" fmla="*/ 10057432 w 12192000"/>
              <a:gd name="connsiteY115" fmla="*/ 421938 h 1126566"/>
              <a:gd name="connsiteX116" fmla="*/ 10121534 w 12192000"/>
              <a:gd name="connsiteY116" fmla="*/ 437514 h 1126566"/>
              <a:gd name="connsiteX117" fmla="*/ 10199200 w 12192000"/>
              <a:gd name="connsiteY117" fmla="*/ 438197 h 1126566"/>
              <a:gd name="connsiteX118" fmla="*/ 10245648 w 12192000"/>
              <a:gd name="connsiteY118" fmla="*/ 438831 h 1126566"/>
              <a:gd name="connsiteX119" fmla="*/ 10369590 w 12192000"/>
              <a:gd name="connsiteY119" fmla="*/ 423377 h 1126566"/>
              <a:gd name="connsiteX120" fmla="*/ 10575777 w 12192000"/>
              <a:gd name="connsiteY120" fmla="*/ 355859 h 1126566"/>
              <a:gd name="connsiteX121" fmla="*/ 10638984 w 12192000"/>
              <a:gd name="connsiteY121" fmla="*/ 347416 h 1126566"/>
              <a:gd name="connsiteX122" fmla="*/ 10649306 w 12192000"/>
              <a:gd name="connsiteY122" fmla="*/ 352042 h 1126566"/>
              <a:gd name="connsiteX123" fmla="*/ 10732175 w 12192000"/>
              <a:gd name="connsiteY123" fmla="*/ 317549 h 1126566"/>
              <a:gd name="connsiteX124" fmla="*/ 10862886 w 12192000"/>
              <a:gd name="connsiteY124" fmla="*/ 313438 h 1126566"/>
              <a:gd name="connsiteX125" fmla="*/ 10963063 w 12192000"/>
              <a:gd name="connsiteY125" fmla="*/ 317771 h 1126566"/>
              <a:gd name="connsiteX126" fmla="*/ 11018562 w 12192000"/>
              <a:gd name="connsiteY126" fmla="*/ 316991 h 1126566"/>
              <a:gd name="connsiteX127" fmla="*/ 11059692 w 12192000"/>
              <a:gd name="connsiteY127" fmla="*/ 319983 h 1126566"/>
              <a:gd name="connsiteX128" fmla="*/ 11160371 w 12192000"/>
              <a:gd name="connsiteY128" fmla="*/ 308440 h 1126566"/>
              <a:gd name="connsiteX129" fmla="*/ 11178386 w 12192000"/>
              <a:gd name="connsiteY129" fmla="*/ 299490 h 1126566"/>
              <a:gd name="connsiteX130" fmla="*/ 11192494 w 12192000"/>
              <a:gd name="connsiteY130" fmla="*/ 296221 h 1126566"/>
              <a:gd name="connsiteX131" fmla="*/ 11199770 w 12192000"/>
              <a:gd name="connsiteY131" fmla="*/ 299772 h 1126566"/>
              <a:gd name="connsiteX132" fmla="*/ 11217258 w 12192000"/>
              <a:gd name="connsiteY132" fmla="*/ 293681 h 1126566"/>
              <a:gd name="connsiteX133" fmla="*/ 11245798 w 12192000"/>
              <a:gd name="connsiteY133" fmla="*/ 292170 h 1126566"/>
              <a:gd name="connsiteX134" fmla="*/ 11255992 w 12192000"/>
              <a:gd name="connsiteY134" fmla="*/ 291919 h 1126566"/>
              <a:gd name="connsiteX135" fmla="*/ 11264859 w 12192000"/>
              <a:gd name="connsiteY135" fmla="*/ 293937 h 1126566"/>
              <a:gd name="connsiteX136" fmla="*/ 11276151 w 12192000"/>
              <a:gd name="connsiteY136" fmla="*/ 293070 h 1126566"/>
              <a:gd name="connsiteX137" fmla="*/ 11279850 w 12192000"/>
              <a:gd name="connsiteY137" fmla="*/ 291330 h 1126566"/>
              <a:gd name="connsiteX138" fmla="*/ 11290818 w 12192000"/>
              <a:gd name="connsiteY138" fmla="*/ 291060 h 1126566"/>
              <a:gd name="connsiteX139" fmla="*/ 11296248 w 12192000"/>
              <a:gd name="connsiteY139" fmla="*/ 290163 h 1126566"/>
              <a:gd name="connsiteX140" fmla="*/ 11301652 w 12192000"/>
              <a:gd name="connsiteY140" fmla="*/ 290324 h 1126566"/>
              <a:gd name="connsiteX141" fmla="*/ 11339114 w 12192000"/>
              <a:gd name="connsiteY141" fmla="*/ 288153 h 1126566"/>
              <a:gd name="connsiteX142" fmla="*/ 11345146 w 12192000"/>
              <a:gd name="connsiteY142" fmla="*/ 290802 h 1126566"/>
              <a:gd name="connsiteX143" fmla="*/ 11400126 w 12192000"/>
              <a:gd name="connsiteY143" fmla="*/ 292287 h 1126566"/>
              <a:gd name="connsiteX144" fmla="*/ 11400420 w 12192000"/>
              <a:gd name="connsiteY144" fmla="*/ 293758 h 1126566"/>
              <a:gd name="connsiteX145" fmla="*/ 11413889 w 12192000"/>
              <a:gd name="connsiteY145" fmla="*/ 300516 h 1126566"/>
              <a:gd name="connsiteX146" fmla="*/ 11440688 w 12192000"/>
              <a:gd name="connsiteY146" fmla="*/ 310121 h 1126566"/>
              <a:gd name="connsiteX147" fmla="*/ 11496733 w 12192000"/>
              <a:gd name="connsiteY147" fmla="*/ 350225 h 1126566"/>
              <a:gd name="connsiteX148" fmla="*/ 11554005 w 12192000"/>
              <a:gd name="connsiteY148" fmla="*/ 351933 h 1126566"/>
              <a:gd name="connsiteX149" fmla="*/ 11565304 w 12192000"/>
              <a:gd name="connsiteY149" fmla="*/ 353069 h 1126566"/>
              <a:gd name="connsiteX150" fmla="*/ 11565435 w 12192000"/>
              <a:gd name="connsiteY150" fmla="*/ 353419 h 1126566"/>
              <a:gd name="connsiteX151" fmla="*/ 11577168 w 12192000"/>
              <a:gd name="connsiteY151" fmla="*/ 355270 h 1126566"/>
              <a:gd name="connsiteX152" fmla="*/ 11585904 w 12192000"/>
              <a:gd name="connsiteY152" fmla="*/ 355142 h 1126566"/>
              <a:gd name="connsiteX153" fmla="*/ 11607823 w 12192000"/>
              <a:gd name="connsiteY153" fmla="*/ 357347 h 1126566"/>
              <a:gd name="connsiteX154" fmla="*/ 11614746 w 12192000"/>
              <a:gd name="connsiteY154" fmla="*/ 360281 h 1126566"/>
              <a:gd name="connsiteX155" fmla="*/ 11658031 w 12192000"/>
              <a:gd name="connsiteY155" fmla="*/ 406970 h 1126566"/>
              <a:gd name="connsiteX156" fmla="*/ 11779739 w 12192000"/>
              <a:gd name="connsiteY156" fmla="*/ 457323 h 1126566"/>
              <a:gd name="connsiteX157" fmla="*/ 11828107 w 12192000"/>
              <a:gd name="connsiteY157" fmla="*/ 477948 h 1126566"/>
              <a:gd name="connsiteX158" fmla="*/ 11866598 w 12192000"/>
              <a:gd name="connsiteY158" fmla="*/ 486803 h 1126566"/>
              <a:gd name="connsiteX159" fmla="*/ 11916744 w 12192000"/>
              <a:gd name="connsiteY159" fmla="*/ 502917 h 1126566"/>
              <a:gd name="connsiteX160" fmla="*/ 11949248 w 12192000"/>
              <a:gd name="connsiteY160" fmla="*/ 518881 h 1126566"/>
              <a:gd name="connsiteX161" fmla="*/ 11951002 w 12192000"/>
              <a:gd name="connsiteY161" fmla="*/ 518735 h 1126566"/>
              <a:gd name="connsiteX162" fmla="*/ 11957283 w 12192000"/>
              <a:gd name="connsiteY162" fmla="*/ 522828 h 1126566"/>
              <a:gd name="connsiteX163" fmla="*/ 11966535 w 12192000"/>
              <a:gd name="connsiteY163" fmla="*/ 527372 h 1126566"/>
              <a:gd name="connsiteX164" fmla="*/ 12026007 w 12192000"/>
              <a:gd name="connsiteY164" fmla="*/ 534384 h 1126566"/>
              <a:gd name="connsiteX165" fmla="*/ 12035188 w 12192000"/>
              <a:gd name="connsiteY165" fmla="*/ 529609 h 1126566"/>
              <a:gd name="connsiteX166" fmla="*/ 12115225 w 12192000"/>
              <a:gd name="connsiteY166" fmla="*/ 561895 h 1126566"/>
              <a:gd name="connsiteX167" fmla="*/ 12191636 w 12192000"/>
              <a:gd name="connsiteY167" fmla="*/ 558318 h 1126566"/>
              <a:gd name="connsiteX168" fmla="*/ 12192000 w 12192000"/>
              <a:gd name="connsiteY168" fmla="*/ 558295 h 1126566"/>
              <a:gd name="connsiteX169" fmla="*/ 12192000 w 12192000"/>
              <a:gd name="connsiteY169" fmla="*/ 1126566 h 1126566"/>
              <a:gd name="connsiteX170" fmla="*/ 0 w 12192000"/>
              <a:gd name="connsiteY170" fmla="*/ 1126566 h 1126566"/>
              <a:gd name="connsiteX171" fmla="*/ 0 w 12192000"/>
              <a:gd name="connsiteY171" fmla="*/ 401922 h 1126566"/>
              <a:gd name="connsiteX172" fmla="*/ 25242 w 12192000"/>
              <a:gd name="connsiteY172" fmla="*/ 388862 h 1126566"/>
              <a:gd name="connsiteX173" fmla="*/ 96922 w 12192000"/>
              <a:gd name="connsiteY173" fmla="*/ 357381 h 1126566"/>
              <a:gd name="connsiteX174" fmla="*/ 137910 w 12192000"/>
              <a:gd name="connsiteY174" fmla="*/ 314823 h 1126566"/>
              <a:gd name="connsiteX175" fmla="*/ 258712 w 12192000"/>
              <a:gd name="connsiteY175" fmla="*/ 286531 h 1126566"/>
              <a:gd name="connsiteX176" fmla="*/ 316354 w 12192000"/>
              <a:gd name="connsiteY176" fmla="*/ 238529 h 1126566"/>
              <a:gd name="connsiteX177" fmla="*/ 328834 w 12192000"/>
              <a:gd name="connsiteY177" fmla="*/ 240963 h 1126566"/>
              <a:gd name="connsiteX178" fmla="*/ 383414 w 12192000"/>
              <a:gd name="connsiteY178" fmla="*/ 221196 h 1126566"/>
              <a:gd name="connsiteX179" fmla="*/ 537708 w 12192000"/>
              <a:gd name="connsiteY179" fmla="*/ 119020 h 1126566"/>
              <a:gd name="connsiteX180" fmla="*/ 645390 w 12192000"/>
              <a:gd name="connsiteY180" fmla="*/ 81299 h 1126566"/>
              <a:gd name="connsiteX181" fmla="*/ 689561 w 12192000"/>
              <a:gd name="connsiteY181" fmla="*/ 73220 h 1126566"/>
              <a:gd name="connsiteX182" fmla="*/ 763197 w 12192000"/>
              <a:gd name="connsiteY182" fmla="*/ 59356 h 1126566"/>
              <a:gd name="connsiteX183" fmla="*/ 778208 w 12192000"/>
              <a:gd name="connsiteY183" fmla="*/ 63801 h 1126566"/>
              <a:gd name="connsiteX184" fmla="*/ 784725 w 12192000"/>
              <a:gd name="connsiteY184" fmla="*/ 62505 h 1126566"/>
              <a:gd name="connsiteX185" fmla="*/ 785400 w 12192000"/>
              <a:gd name="connsiteY185" fmla="*/ 62796 h 1126566"/>
              <a:gd name="connsiteX186" fmla="*/ 786774 w 12192000"/>
              <a:gd name="connsiteY186" fmla="*/ 62098 h 1126566"/>
              <a:gd name="connsiteX187" fmla="*/ 801216 w 12192000"/>
              <a:gd name="connsiteY187" fmla="*/ 59226 h 1126566"/>
              <a:gd name="connsiteX188" fmla="*/ 832892 w 12192000"/>
              <a:gd name="connsiteY188" fmla="*/ 62069 h 1126566"/>
              <a:gd name="connsiteX189" fmla="*/ 852003 w 12192000"/>
              <a:gd name="connsiteY189" fmla="*/ 61064 h 1126566"/>
              <a:gd name="connsiteX190" fmla="*/ 870719 w 12192000"/>
              <a:gd name="connsiteY190" fmla="*/ 47209 h 1126566"/>
              <a:gd name="connsiteX191" fmla="*/ 883786 w 12192000"/>
              <a:gd name="connsiteY191" fmla="*/ 45814 h 1126566"/>
              <a:gd name="connsiteX192" fmla="*/ 886400 w 12192000"/>
              <a:gd name="connsiteY192" fmla="*/ 43909 h 1126566"/>
              <a:gd name="connsiteX193" fmla="*/ 893881 w 12192000"/>
              <a:gd name="connsiteY193" fmla="*/ 40197 h 1126566"/>
              <a:gd name="connsiteX194" fmla="*/ 886282 w 12192000"/>
              <a:gd name="connsiteY194" fmla="*/ 36610 h 1126566"/>
              <a:gd name="connsiteX195" fmla="*/ 882653 w 12192000"/>
              <a:gd name="connsiteY195" fmla="*/ 24486 h 1126566"/>
              <a:gd name="connsiteX196" fmla="*/ 898087 w 12192000"/>
              <a:gd name="connsiteY196" fmla="*/ 11454 h 1126566"/>
              <a:gd name="connsiteX197" fmla="*/ 914199 w 12192000"/>
              <a:gd name="connsiteY197" fmla="*/ 6975 h 1126566"/>
              <a:gd name="connsiteX198" fmla="*/ 929751 w 12192000"/>
              <a:gd name="connsiteY198" fmla="*/ 5510 h 1126566"/>
              <a:gd name="connsiteX199" fmla="*/ 938844 w 12192000"/>
              <a:gd name="connsiteY199" fmla="*/ 8681 h 1126566"/>
              <a:gd name="connsiteX200" fmla="*/ 944941 w 12192000"/>
              <a:gd name="connsiteY200" fmla="*/ 6855 h 1126566"/>
              <a:gd name="connsiteX201" fmla="*/ 954142 w 12192000"/>
              <a:gd name="connsiteY201" fmla="*/ 8799 h 1126566"/>
              <a:gd name="connsiteX202" fmla="*/ 968213 w 12192000"/>
              <a:gd name="connsiteY202" fmla="*/ 19791 h 1126566"/>
              <a:gd name="connsiteX203" fmla="*/ 1177886 w 12192000"/>
              <a:gd name="connsiteY203" fmla="*/ 30728 h 1126566"/>
              <a:gd name="connsiteX204" fmla="*/ 1305018 w 12192000"/>
              <a:gd name="connsiteY204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406730 w 12192000"/>
              <a:gd name="connsiteY28" fmla="*/ 184179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62814 w 12192000"/>
              <a:gd name="connsiteY88" fmla="*/ 645618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25811 w 12192000"/>
              <a:gd name="connsiteY106" fmla="*/ 452486 h 1126566"/>
              <a:gd name="connsiteX107" fmla="*/ 9933026 w 12192000"/>
              <a:gd name="connsiteY107" fmla="*/ 457540 h 1126566"/>
              <a:gd name="connsiteX108" fmla="*/ 9988183 w 12192000"/>
              <a:gd name="connsiteY108" fmla="*/ 448079 h 1126566"/>
              <a:gd name="connsiteX109" fmla="*/ 9991965 w 12192000"/>
              <a:gd name="connsiteY109" fmla="*/ 435969 h 1126566"/>
              <a:gd name="connsiteX110" fmla="*/ 9986932 w 12192000"/>
              <a:gd name="connsiteY110" fmla="*/ 431168 h 1126566"/>
              <a:gd name="connsiteX111" fmla="*/ 9996190 w 12192000"/>
              <a:gd name="connsiteY111" fmla="*/ 429066 h 1126566"/>
              <a:gd name="connsiteX112" fmla="*/ 9999786 w 12192000"/>
              <a:gd name="connsiteY112" fmla="*/ 427758 h 1126566"/>
              <a:gd name="connsiteX113" fmla="*/ 10012936 w 12192000"/>
              <a:gd name="connsiteY113" fmla="*/ 428884 h 1126566"/>
              <a:gd name="connsiteX114" fmla="*/ 10038815 w 12192000"/>
              <a:gd name="connsiteY114" fmla="*/ 419316 h 1126566"/>
              <a:gd name="connsiteX115" fmla="*/ 10057432 w 12192000"/>
              <a:gd name="connsiteY115" fmla="*/ 421938 h 1126566"/>
              <a:gd name="connsiteX116" fmla="*/ 10121534 w 12192000"/>
              <a:gd name="connsiteY116" fmla="*/ 437514 h 1126566"/>
              <a:gd name="connsiteX117" fmla="*/ 10199200 w 12192000"/>
              <a:gd name="connsiteY117" fmla="*/ 438197 h 1126566"/>
              <a:gd name="connsiteX118" fmla="*/ 10245648 w 12192000"/>
              <a:gd name="connsiteY118" fmla="*/ 438831 h 1126566"/>
              <a:gd name="connsiteX119" fmla="*/ 10369590 w 12192000"/>
              <a:gd name="connsiteY119" fmla="*/ 423377 h 1126566"/>
              <a:gd name="connsiteX120" fmla="*/ 10575777 w 12192000"/>
              <a:gd name="connsiteY120" fmla="*/ 355859 h 1126566"/>
              <a:gd name="connsiteX121" fmla="*/ 10638984 w 12192000"/>
              <a:gd name="connsiteY121" fmla="*/ 347416 h 1126566"/>
              <a:gd name="connsiteX122" fmla="*/ 10649306 w 12192000"/>
              <a:gd name="connsiteY122" fmla="*/ 352042 h 1126566"/>
              <a:gd name="connsiteX123" fmla="*/ 10732175 w 12192000"/>
              <a:gd name="connsiteY123" fmla="*/ 317549 h 1126566"/>
              <a:gd name="connsiteX124" fmla="*/ 10862886 w 12192000"/>
              <a:gd name="connsiteY124" fmla="*/ 313438 h 1126566"/>
              <a:gd name="connsiteX125" fmla="*/ 10963063 w 12192000"/>
              <a:gd name="connsiteY125" fmla="*/ 317771 h 1126566"/>
              <a:gd name="connsiteX126" fmla="*/ 11018562 w 12192000"/>
              <a:gd name="connsiteY126" fmla="*/ 316991 h 1126566"/>
              <a:gd name="connsiteX127" fmla="*/ 11059692 w 12192000"/>
              <a:gd name="connsiteY127" fmla="*/ 319983 h 1126566"/>
              <a:gd name="connsiteX128" fmla="*/ 11160371 w 12192000"/>
              <a:gd name="connsiteY128" fmla="*/ 308440 h 1126566"/>
              <a:gd name="connsiteX129" fmla="*/ 11178386 w 12192000"/>
              <a:gd name="connsiteY129" fmla="*/ 299490 h 1126566"/>
              <a:gd name="connsiteX130" fmla="*/ 11192494 w 12192000"/>
              <a:gd name="connsiteY130" fmla="*/ 296221 h 1126566"/>
              <a:gd name="connsiteX131" fmla="*/ 11199770 w 12192000"/>
              <a:gd name="connsiteY131" fmla="*/ 299772 h 1126566"/>
              <a:gd name="connsiteX132" fmla="*/ 11217258 w 12192000"/>
              <a:gd name="connsiteY132" fmla="*/ 293681 h 1126566"/>
              <a:gd name="connsiteX133" fmla="*/ 11245798 w 12192000"/>
              <a:gd name="connsiteY133" fmla="*/ 292170 h 1126566"/>
              <a:gd name="connsiteX134" fmla="*/ 11255992 w 12192000"/>
              <a:gd name="connsiteY134" fmla="*/ 291919 h 1126566"/>
              <a:gd name="connsiteX135" fmla="*/ 11264859 w 12192000"/>
              <a:gd name="connsiteY135" fmla="*/ 293937 h 1126566"/>
              <a:gd name="connsiteX136" fmla="*/ 11276151 w 12192000"/>
              <a:gd name="connsiteY136" fmla="*/ 293070 h 1126566"/>
              <a:gd name="connsiteX137" fmla="*/ 11279850 w 12192000"/>
              <a:gd name="connsiteY137" fmla="*/ 291330 h 1126566"/>
              <a:gd name="connsiteX138" fmla="*/ 11290818 w 12192000"/>
              <a:gd name="connsiteY138" fmla="*/ 291060 h 1126566"/>
              <a:gd name="connsiteX139" fmla="*/ 11296248 w 12192000"/>
              <a:gd name="connsiteY139" fmla="*/ 290163 h 1126566"/>
              <a:gd name="connsiteX140" fmla="*/ 11301652 w 12192000"/>
              <a:gd name="connsiteY140" fmla="*/ 290324 h 1126566"/>
              <a:gd name="connsiteX141" fmla="*/ 11339114 w 12192000"/>
              <a:gd name="connsiteY141" fmla="*/ 288153 h 1126566"/>
              <a:gd name="connsiteX142" fmla="*/ 11345146 w 12192000"/>
              <a:gd name="connsiteY142" fmla="*/ 290802 h 1126566"/>
              <a:gd name="connsiteX143" fmla="*/ 11400126 w 12192000"/>
              <a:gd name="connsiteY143" fmla="*/ 292287 h 1126566"/>
              <a:gd name="connsiteX144" fmla="*/ 11400420 w 12192000"/>
              <a:gd name="connsiteY144" fmla="*/ 293758 h 1126566"/>
              <a:gd name="connsiteX145" fmla="*/ 11413889 w 12192000"/>
              <a:gd name="connsiteY145" fmla="*/ 300516 h 1126566"/>
              <a:gd name="connsiteX146" fmla="*/ 11440688 w 12192000"/>
              <a:gd name="connsiteY146" fmla="*/ 310121 h 1126566"/>
              <a:gd name="connsiteX147" fmla="*/ 11496733 w 12192000"/>
              <a:gd name="connsiteY147" fmla="*/ 350225 h 1126566"/>
              <a:gd name="connsiteX148" fmla="*/ 11554005 w 12192000"/>
              <a:gd name="connsiteY148" fmla="*/ 351933 h 1126566"/>
              <a:gd name="connsiteX149" fmla="*/ 11565304 w 12192000"/>
              <a:gd name="connsiteY149" fmla="*/ 353069 h 1126566"/>
              <a:gd name="connsiteX150" fmla="*/ 11565435 w 12192000"/>
              <a:gd name="connsiteY150" fmla="*/ 353419 h 1126566"/>
              <a:gd name="connsiteX151" fmla="*/ 11577168 w 12192000"/>
              <a:gd name="connsiteY151" fmla="*/ 355270 h 1126566"/>
              <a:gd name="connsiteX152" fmla="*/ 11585904 w 12192000"/>
              <a:gd name="connsiteY152" fmla="*/ 355142 h 1126566"/>
              <a:gd name="connsiteX153" fmla="*/ 11607823 w 12192000"/>
              <a:gd name="connsiteY153" fmla="*/ 357347 h 1126566"/>
              <a:gd name="connsiteX154" fmla="*/ 11614746 w 12192000"/>
              <a:gd name="connsiteY154" fmla="*/ 360281 h 1126566"/>
              <a:gd name="connsiteX155" fmla="*/ 11698873 w 12192000"/>
              <a:gd name="connsiteY155" fmla="*/ 397894 h 1126566"/>
              <a:gd name="connsiteX156" fmla="*/ 11779739 w 12192000"/>
              <a:gd name="connsiteY156" fmla="*/ 457323 h 1126566"/>
              <a:gd name="connsiteX157" fmla="*/ 11828107 w 12192000"/>
              <a:gd name="connsiteY157" fmla="*/ 477948 h 1126566"/>
              <a:gd name="connsiteX158" fmla="*/ 11866598 w 12192000"/>
              <a:gd name="connsiteY158" fmla="*/ 486803 h 1126566"/>
              <a:gd name="connsiteX159" fmla="*/ 11916744 w 12192000"/>
              <a:gd name="connsiteY159" fmla="*/ 502917 h 1126566"/>
              <a:gd name="connsiteX160" fmla="*/ 11949248 w 12192000"/>
              <a:gd name="connsiteY160" fmla="*/ 518881 h 1126566"/>
              <a:gd name="connsiteX161" fmla="*/ 11951002 w 12192000"/>
              <a:gd name="connsiteY161" fmla="*/ 518735 h 1126566"/>
              <a:gd name="connsiteX162" fmla="*/ 11957283 w 12192000"/>
              <a:gd name="connsiteY162" fmla="*/ 522828 h 1126566"/>
              <a:gd name="connsiteX163" fmla="*/ 11966535 w 12192000"/>
              <a:gd name="connsiteY163" fmla="*/ 527372 h 1126566"/>
              <a:gd name="connsiteX164" fmla="*/ 12026007 w 12192000"/>
              <a:gd name="connsiteY164" fmla="*/ 534384 h 1126566"/>
              <a:gd name="connsiteX165" fmla="*/ 12035188 w 12192000"/>
              <a:gd name="connsiteY165" fmla="*/ 529609 h 1126566"/>
              <a:gd name="connsiteX166" fmla="*/ 12115225 w 12192000"/>
              <a:gd name="connsiteY166" fmla="*/ 561895 h 1126566"/>
              <a:gd name="connsiteX167" fmla="*/ 12191636 w 12192000"/>
              <a:gd name="connsiteY167" fmla="*/ 558318 h 1126566"/>
              <a:gd name="connsiteX168" fmla="*/ 12192000 w 12192000"/>
              <a:gd name="connsiteY168" fmla="*/ 558295 h 1126566"/>
              <a:gd name="connsiteX169" fmla="*/ 12192000 w 12192000"/>
              <a:gd name="connsiteY169" fmla="*/ 1126566 h 1126566"/>
              <a:gd name="connsiteX170" fmla="*/ 0 w 12192000"/>
              <a:gd name="connsiteY170" fmla="*/ 1126566 h 1126566"/>
              <a:gd name="connsiteX171" fmla="*/ 0 w 12192000"/>
              <a:gd name="connsiteY171" fmla="*/ 401922 h 1126566"/>
              <a:gd name="connsiteX172" fmla="*/ 25242 w 12192000"/>
              <a:gd name="connsiteY172" fmla="*/ 388862 h 1126566"/>
              <a:gd name="connsiteX173" fmla="*/ 96922 w 12192000"/>
              <a:gd name="connsiteY173" fmla="*/ 357381 h 1126566"/>
              <a:gd name="connsiteX174" fmla="*/ 137910 w 12192000"/>
              <a:gd name="connsiteY174" fmla="*/ 314823 h 1126566"/>
              <a:gd name="connsiteX175" fmla="*/ 258712 w 12192000"/>
              <a:gd name="connsiteY175" fmla="*/ 286531 h 1126566"/>
              <a:gd name="connsiteX176" fmla="*/ 316354 w 12192000"/>
              <a:gd name="connsiteY176" fmla="*/ 238529 h 1126566"/>
              <a:gd name="connsiteX177" fmla="*/ 328834 w 12192000"/>
              <a:gd name="connsiteY177" fmla="*/ 240963 h 1126566"/>
              <a:gd name="connsiteX178" fmla="*/ 383414 w 12192000"/>
              <a:gd name="connsiteY178" fmla="*/ 221196 h 1126566"/>
              <a:gd name="connsiteX179" fmla="*/ 537708 w 12192000"/>
              <a:gd name="connsiteY179" fmla="*/ 119020 h 1126566"/>
              <a:gd name="connsiteX180" fmla="*/ 645390 w 12192000"/>
              <a:gd name="connsiteY180" fmla="*/ 81299 h 1126566"/>
              <a:gd name="connsiteX181" fmla="*/ 689561 w 12192000"/>
              <a:gd name="connsiteY181" fmla="*/ 73220 h 1126566"/>
              <a:gd name="connsiteX182" fmla="*/ 763197 w 12192000"/>
              <a:gd name="connsiteY182" fmla="*/ 59356 h 1126566"/>
              <a:gd name="connsiteX183" fmla="*/ 778208 w 12192000"/>
              <a:gd name="connsiteY183" fmla="*/ 63801 h 1126566"/>
              <a:gd name="connsiteX184" fmla="*/ 784725 w 12192000"/>
              <a:gd name="connsiteY184" fmla="*/ 62505 h 1126566"/>
              <a:gd name="connsiteX185" fmla="*/ 785400 w 12192000"/>
              <a:gd name="connsiteY185" fmla="*/ 62796 h 1126566"/>
              <a:gd name="connsiteX186" fmla="*/ 786774 w 12192000"/>
              <a:gd name="connsiteY186" fmla="*/ 62098 h 1126566"/>
              <a:gd name="connsiteX187" fmla="*/ 801216 w 12192000"/>
              <a:gd name="connsiteY187" fmla="*/ 59226 h 1126566"/>
              <a:gd name="connsiteX188" fmla="*/ 832892 w 12192000"/>
              <a:gd name="connsiteY188" fmla="*/ 62069 h 1126566"/>
              <a:gd name="connsiteX189" fmla="*/ 852003 w 12192000"/>
              <a:gd name="connsiteY189" fmla="*/ 61064 h 1126566"/>
              <a:gd name="connsiteX190" fmla="*/ 870719 w 12192000"/>
              <a:gd name="connsiteY190" fmla="*/ 47209 h 1126566"/>
              <a:gd name="connsiteX191" fmla="*/ 883786 w 12192000"/>
              <a:gd name="connsiteY191" fmla="*/ 45814 h 1126566"/>
              <a:gd name="connsiteX192" fmla="*/ 886400 w 12192000"/>
              <a:gd name="connsiteY192" fmla="*/ 43909 h 1126566"/>
              <a:gd name="connsiteX193" fmla="*/ 893881 w 12192000"/>
              <a:gd name="connsiteY193" fmla="*/ 40197 h 1126566"/>
              <a:gd name="connsiteX194" fmla="*/ 886282 w 12192000"/>
              <a:gd name="connsiteY194" fmla="*/ 36610 h 1126566"/>
              <a:gd name="connsiteX195" fmla="*/ 882653 w 12192000"/>
              <a:gd name="connsiteY195" fmla="*/ 24486 h 1126566"/>
              <a:gd name="connsiteX196" fmla="*/ 898087 w 12192000"/>
              <a:gd name="connsiteY196" fmla="*/ 11454 h 1126566"/>
              <a:gd name="connsiteX197" fmla="*/ 914199 w 12192000"/>
              <a:gd name="connsiteY197" fmla="*/ 6975 h 1126566"/>
              <a:gd name="connsiteX198" fmla="*/ 929751 w 12192000"/>
              <a:gd name="connsiteY198" fmla="*/ 5510 h 1126566"/>
              <a:gd name="connsiteX199" fmla="*/ 938844 w 12192000"/>
              <a:gd name="connsiteY199" fmla="*/ 8681 h 1126566"/>
              <a:gd name="connsiteX200" fmla="*/ 944941 w 12192000"/>
              <a:gd name="connsiteY200" fmla="*/ 6855 h 1126566"/>
              <a:gd name="connsiteX201" fmla="*/ 954142 w 12192000"/>
              <a:gd name="connsiteY201" fmla="*/ 8799 h 1126566"/>
              <a:gd name="connsiteX202" fmla="*/ 968213 w 12192000"/>
              <a:gd name="connsiteY202" fmla="*/ 19791 h 1126566"/>
              <a:gd name="connsiteX203" fmla="*/ 1177886 w 12192000"/>
              <a:gd name="connsiteY203" fmla="*/ 30728 h 1126566"/>
              <a:gd name="connsiteX204" fmla="*/ 1305018 w 12192000"/>
              <a:gd name="connsiteY204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406730 w 12192000"/>
              <a:gd name="connsiteY28" fmla="*/ 184179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08358 w 12192000"/>
              <a:gd name="connsiteY88" fmla="*/ 654694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25811 w 12192000"/>
              <a:gd name="connsiteY106" fmla="*/ 452486 h 1126566"/>
              <a:gd name="connsiteX107" fmla="*/ 9933026 w 12192000"/>
              <a:gd name="connsiteY107" fmla="*/ 457540 h 1126566"/>
              <a:gd name="connsiteX108" fmla="*/ 9988183 w 12192000"/>
              <a:gd name="connsiteY108" fmla="*/ 448079 h 1126566"/>
              <a:gd name="connsiteX109" fmla="*/ 9991965 w 12192000"/>
              <a:gd name="connsiteY109" fmla="*/ 435969 h 1126566"/>
              <a:gd name="connsiteX110" fmla="*/ 9986932 w 12192000"/>
              <a:gd name="connsiteY110" fmla="*/ 431168 h 1126566"/>
              <a:gd name="connsiteX111" fmla="*/ 9996190 w 12192000"/>
              <a:gd name="connsiteY111" fmla="*/ 429066 h 1126566"/>
              <a:gd name="connsiteX112" fmla="*/ 9999786 w 12192000"/>
              <a:gd name="connsiteY112" fmla="*/ 427758 h 1126566"/>
              <a:gd name="connsiteX113" fmla="*/ 10012936 w 12192000"/>
              <a:gd name="connsiteY113" fmla="*/ 428884 h 1126566"/>
              <a:gd name="connsiteX114" fmla="*/ 10038815 w 12192000"/>
              <a:gd name="connsiteY114" fmla="*/ 419316 h 1126566"/>
              <a:gd name="connsiteX115" fmla="*/ 10057432 w 12192000"/>
              <a:gd name="connsiteY115" fmla="*/ 421938 h 1126566"/>
              <a:gd name="connsiteX116" fmla="*/ 10121534 w 12192000"/>
              <a:gd name="connsiteY116" fmla="*/ 437514 h 1126566"/>
              <a:gd name="connsiteX117" fmla="*/ 10199200 w 12192000"/>
              <a:gd name="connsiteY117" fmla="*/ 438197 h 1126566"/>
              <a:gd name="connsiteX118" fmla="*/ 10245648 w 12192000"/>
              <a:gd name="connsiteY118" fmla="*/ 438831 h 1126566"/>
              <a:gd name="connsiteX119" fmla="*/ 10369590 w 12192000"/>
              <a:gd name="connsiteY119" fmla="*/ 423377 h 1126566"/>
              <a:gd name="connsiteX120" fmla="*/ 10575777 w 12192000"/>
              <a:gd name="connsiteY120" fmla="*/ 355859 h 1126566"/>
              <a:gd name="connsiteX121" fmla="*/ 10638984 w 12192000"/>
              <a:gd name="connsiteY121" fmla="*/ 347416 h 1126566"/>
              <a:gd name="connsiteX122" fmla="*/ 10649306 w 12192000"/>
              <a:gd name="connsiteY122" fmla="*/ 352042 h 1126566"/>
              <a:gd name="connsiteX123" fmla="*/ 10732175 w 12192000"/>
              <a:gd name="connsiteY123" fmla="*/ 317549 h 1126566"/>
              <a:gd name="connsiteX124" fmla="*/ 10862886 w 12192000"/>
              <a:gd name="connsiteY124" fmla="*/ 313438 h 1126566"/>
              <a:gd name="connsiteX125" fmla="*/ 10963063 w 12192000"/>
              <a:gd name="connsiteY125" fmla="*/ 317771 h 1126566"/>
              <a:gd name="connsiteX126" fmla="*/ 11018562 w 12192000"/>
              <a:gd name="connsiteY126" fmla="*/ 316991 h 1126566"/>
              <a:gd name="connsiteX127" fmla="*/ 11059692 w 12192000"/>
              <a:gd name="connsiteY127" fmla="*/ 319983 h 1126566"/>
              <a:gd name="connsiteX128" fmla="*/ 11160371 w 12192000"/>
              <a:gd name="connsiteY128" fmla="*/ 308440 h 1126566"/>
              <a:gd name="connsiteX129" fmla="*/ 11178386 w 12192000"/>
              <a:gd name="connsiteY129" fmla="*/ 299490 h 1126566"/>
              <a:gd name="connsiteX130" fmla="*/ 11192494 w 12192000"/>
              <a:gd name="connsiteY130" fmla="*/ 296221 h 1126566"/>
              <a:gd name="connsiteX131" fmla="*/ 11199770 w 12192000"/>
              <a:gd name="connsiteY131" fmla="*/ 299772 h 1126566"/>
              <a:gd name="connsiteX132" fmla="*/ 11217258 w 12192000"/>
              <a:gd name="connsiteY132" fmla="*/ 293681 h 1126566"/>
              <a:gd name="connsiteX133" fmla="*/ 11245798 w 12192000"/>
              <a:gd name="connsiteY133" fmla="*/ 292170 h 1126566"/>
              <a:gd name="connsiteX134" fmla="*/ 11255992 w 12192000"/>
              <a:gd name="connsiteY134" fmla="*/ 291919 h 1126566"/>
              <a:gd name="connsiteX135" fmla="*/ 11264859 w 12192000"/>
              <a:gd name="connsiteY135" fmla="*/ 293937 h 1126566"/>
              <a:gd name="connsiteX136" fmla="*/ 11276151 w 12192000"/>
              <a:gd name="connsiteY136" fmla="*/ 293070 h 1126566"/>
              <a:gd name="connsiteX137" fmla="*/ 11279850 w 12192000"/>
              <a:gd name="connsiteY137" fmla="*/ 291330 h 1126566"/>
              <a:gd name="connsiteX138" fmla="*/ 11290818 w 12192000"/>
              <a:gd name="connsiteY138" fmla="*/ 291060 h 1126566"/>
              <a:gd name="connsiteX139" fmla="*/ 11296248 w 12192000"/>
              <a:gd name="connsiteY139" fmla="*/ 290163 h 1126566"/>
              <a:gd name="connsiteX140" fmla="*/ 11301652 w 12192000"/>
              <a:gd name="connsiteY140" fmla="*/ 290324 h 1126566"/>
              <a:gd name="connsiteX141" fmla="*/ 11339114 w 12192000"/>
              <a:gd name="connsiteY141" fmla="*/ 288153 h 1126566"/>
              <a:gd name="connsiteX142" fmla="*/ 11345146 w 12192000"/>
              <a:gd name="connsiteY142" fmla="*/ 290802 h 1126566"/>
              <a:gd name="connsiteX143" fmla="*/ 11400126 w 12192000"/>
              <a:gd name="connsiteY143" fmla="*/ 292287 h 1126566"/>
              <a:gd name="connsiteX144" fmla="*/ 11400420 w 12192000"/>
              <a:gd name="connsiteY144" fmla="*/ 293758 h 1126566"/>
              <a:gd name="connsiteX145" fmla="*/ 11413889 w 12192000"/>
              <a:gd name="connsiteY145" fmla="*/ 300516 h 1126566"/>
              <a:gd name="connsiteX146" fmla="*/ 11440688 w 12192000"/>
              <a:gd name="connsiteY146" fmla="*/ 310121 h 1126566"/>
              <a:gd name="connsiteX147" fmla="*/ 11496733 w 12192000"/>
              <a:gd name="connsiteY147" fmla="*/ 350225 h 1126566"/>
              <a:gd name="connsiteX148" fmla="*/ 11554005 w 12192000"/>
              <a:gd name="connsiteY148" fmla="*/ 351933 h 1126566"/>
              <a:gd name="connsiteX149" fmla="*/ 11565304 w 12192000"/>
              <a:gd name="connsiteY149" fmla="*/ 353069 h 1126566"/>
              <a:gd name="connsiteX150" fmla="*/ 11565435 w 12192000"/>
              <a:gd name="connsiteY150" fmla="*/ 353419 h 1126566"/>
              <a:gd name="connsiteX151" fmla="*/ 11577168 w 12192000"/>
              <a:gd name="connsiteY151" fmla="*/ 355270 h 1126566"/>
              <a:gd name="connsiteX152" fmla="*/ 11585904 w 12192000"/>
              <a:gd name="connsiteY152" fmla="*/ 355142 h 1126566"/>
              <a:gd name="connsiteX153" fmla="*/ 11607823 w 12192000"/>
              <a:gd name="connsiteY153" fmla="*/ 357347 h 1126566"/>
              <a:gd name="connsiteX154" fmla="*/ 11614746 w 12192000"/>
              <a:gd name="connsiteY154" fmla="*/ 360281 h 1126566"/>
              <a:gd name="connsiteX155" fmla="*/ 11698873 w 12192000"/>
              <a:gd name="connsiteY155" fmla="*/ 397894 h 1126566"/>
              <a:gd name="connsiteX156" fmla="*/ 11779739 w 12192000"/>
              <a:gd name="connsiteY156" fmla="*/ 457323 h 1126566"/>
              <a:gd name="connsiteX157" fmla="*/ 11828107 w 12192000"/>
              <a:gd name="connsiteY157" fmla="*/ 477948 h 1126566"/>
              <a:gd name="connsiteX158" fmla="*/ 11866598 w 12192000"/>
              <a:gd name="connsiteY158" fmla="*/ 486803 h 1126566"/>
              <a:gd name="connsiteX159" fmla="*/ 11916744 w 12192000"/>
              <a:gd name="connsiteY159" fmla="*/ 502917 h 1126566"/>
              <a:gd name="connsiteX160" fmla="*/ 11949248 w 12192000"/>
              <a:gd name="connsiteY160" fmla="*/ 518881 h 1126566"/>
              <a:gd name="connsiteX161" fmla="*/ 11951002 w 12192000"/>
              <a:gd name="connsiteY161" fmla="*/ 518735 h 1126566"/>
              <a:gd name="connsiteX162" fmla="*/ 11957283 w 12192000"/>
              <a:gd name="connsiteY162" fmla="*/ 522828 h 1126566"/>
              <a:gd name="connsiteX163" fmla="*/ 11966535 w 12192000"/>
              <a:gd name="connsiteY163" fmla="*/ 527372 h 1126566"/>
              <a:gd name="connsiteX164" fmla="*/ 12026007 w 12192000"/>
              <a:gd name="connsiteY164" fmla="*/ 534384 h 1126566"/>
              <a:gd name="connsiteX165" fmla="*/ 12035188 w 12192000"/>
              <a:gd name="connsiteY165" fmla="*/ 529609 h 1126566"/>
              <a:gd name="connsiteX166" fmla="*/ 12115225 w 12192000"/>
              <a:gd name="connsiteY166" fmla="*/ 561895 h 1126566"/>
              <a:gd name="connsiteX167" fmla="*/ 12191636 w 12192000"/>
              <a:gd name="connsiteY167" fmla="*/ 558318 h 1126566"/>
              <a:gd name="connsiteX168" fmla="*/ 12192000 w 12192000"/>
              <a:gd name="connsiteY168" fmla="*/ 558295 h 1126566"/>
              <a:gd name="connsiteX169" fmla="*/ 12192000 w 12192000"/>
              <a:gd name="connsiteY169" fmla="*/ 1126566 h 1126566"/>
              <a:gd name="connsiteX170" fmla="*/ 0 w 12192000"/>
              <a:gd name="connsiteY170" fmla="*/ 1126566 h 1126566"/>
              <a:gd name="connsiteX171" fmla="*/ 0 w 12192000"/>
              <a:gd name="connsiteY171" fmla="*/ 401922 h 1126566"/>
              <a:gd name="connsiteX172" fmla="*/ 25242 w 12192000"/>
              <a:gd name="connsiteY172" fmla="*/ 388862 h 1126566"/>
              <a:gd name="connsiteX173" fmla="*/ 96922 w 12192000"/>
              <a:gd name="connsiteY173" fmla="*/ 357381 h 1126566"/>
              <a:gd name="connsiteX174" fmla="*/ 137910 w 12192000"/>
              <a:gd name="connsiteY174" fmla="*/ 314823 h 1126566"/>
              <a:gd name="connsiteX175" fmla="*/ 258712 w 12192000"/>
              <a:gd name="connsiteY175" fmla="*/ 286531 h 1126566"/>
              <a:gd name="connsiteX176" fmla="*/ 316354 w 12192000"/>
              <a:gd name="connsiteY176" fmla="*/ 238529 h 1126566"/>
              <a:gd name="connsiteX177" fmla="*/ 328834 w 12192000"/>
              <a:gd name="connsiteY177" fmla="*/ 240963 h 1126566"/>
              <a:gd name="connsiteX178" fmla="*/ 383414 w 12192000"/>
              <a:gd name="connsiteY178" fmla="*/ 221196 h 1126566"/>
              <a:gd name="connsiteX179" fmla="*/ 537708 w 12192000"/>
              <a:gd name="connsiteY179" fmla="*/ 119020 h 1126566"/>
              <a:gd name="connsiteX180" fmla="*/ 645390 w 12192000"/>
              <a:gd name="connsiteY180" fmla="*/ 81299 h 1126566"/>
              <a:gd name="connsiteX181" fmla="*/ 689561 w 12192000"/>
              <a:gd name="connsiteY181" fmla="*/ 73220 h 1126566"/>
              <a:gd name="connsiteX182" fmla="*/ 763197 w 12192000"/>
              <a:gd name="connsiteY182" fmla="*/ 59356 h 1126566"/>
              <a:gd name="connsiteX183" fmla="*/ 778208 w 12192000"/>
              <a:gd name="connsiteY183" fmla="*/ 63801 h 1126566"/>
              <a:gd name="connsiteX184" fmla="*/ 784725 w 12192000"/>
              <a:gd name="connsiteY184" fmla="*/ 62505 h 1126566"/>
              <a:gd name="connsiteX185" fmla="*/ 785400 w 12192000"/>
              <a:gd name="connsiteY185" fmla="*/ 62796 h 1126566"/>
              <a:gd name="connsiteX186" fmla="*/ 786774 w 12192000"/>
              <a:gd name="connsiteY186" fmla="*/ 62098 h 1126566"/>
              <a:gd name="connsiteX187" fmla="*/ 801216 w 12192000"/>
              <a:gd name="connsiteY187" fmla="*/ 59226 h 1126566"/>
              <a:gd name="connsiteX188" fmla="*/ 832892 w 12192000"/>
              <a:gd name="connsiteY188" fmla="*/ 62069 h 1126566"/>
              <a:gd name="connsiteX189" fmla="*/ 852003 w 12192000"/>
              <a:gd name="connsiteY189" fmla="*/ 61064 h 1126566"/>
              <a:gd name="connsiteX190" fmla="*/ 870719 w 12192000"/>
              <a:gd name="connsiteY190" fmla="*/ 47209 h 1126566"/>
              <a:gd name="connsiteX191" fmla="*/ 883786 w 12192000"/>
              <a:gd name="connsiteY191" fmla="*/ 45814 h 1126566"/>
              <a:gd name="connsiteX192" fmla="*/ 886400 w 12192000"/>
              <a:gd name="connsiteY192" fmla="*/ 43909 h 1126566"/>
              <a:gd name="connsiteX193" fmla="*/ 893881 w 12192000"/>
              <a:gd name="connsiteY193" fmla="*/ 40197 h 1126566"/>
              <a:gd name="connsiteX194" fmla="*/ 886282 w 12192000"/>
              <a:gd name="connsiteY194" fmla="*/ 36610 h 1126566"/>
              <a:gd name="connsiteX195" fmla="*/ 882653 w 12192000"/>
              <a:gd name="connsiteY195" fmla="*/ 24486 h 1126566"/>
              <a:gd name="connsiteX196" fmla="*/ 898087 w 12192000"/>
              <a:gd name="connsiteY196" fmla="*/ 11454 h 1126566"/>
              <a:gd name="connsiteX197" fmla="*/ 914199 w 12192000"/>
              <a:gd name="connsiteY197" fmla="*/ 6975 h 1126566"/>
              <a:gd name="connsiteX198" fmla="*/ 929751 w 12192000"/>
              <a:gd name="connsiteY198" fmla="*/ 5510 h 1126566"/>
              <a:gd name="connsiteX199" fmla="*/ 938844 w 12192000"/>
              <a:gd name="connsiteY199" fmla="*/ 8681 h 1126566"/>
              <a:gd name="connsiteX200" fmla="*/ 944941 w 12192000"/>
              <a:gd name="connsiteY200" fmla="*/ 6855 h 1126566"/>
              <a:gd name="connsiteX201" fmla="*/ 954142 w 12192000"/>
              <a:gd name="connsiteY201" fmla="*/ 8799 h 1126566"/>
              <a:gd name="connsiteX202" fmla="*/ 968213 w 12192000"/>
              <a:gd name="connsiteY202" fmla="*/ 19791 h 1126566"/>
              <a:gd name="connsiteX203" fmla="*/ 1177886 w 12192000"/>
              <a:gd name="connsiteY203" fmla="*/ 30728 h 1126566"/>
              <a:gd name="connsiteX204" fmla="*/ 1305018 w 12192000"/>
              <a:gd name="connsiteY204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406730 w 12192000"/>
              <a:gd name="connsiteY28" fmla="*/ 184179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08358 w 12192000"/>
              <a:gd name="connsiteY88" fmla="*/ 654694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25811 w 12192000"/>
              <a:gd name="connsiteY106" fmla="*/ 452486 h 1126566"/>
              <a:gd name="connsiteX107" fmla="*/ 9988183 w 12192000"/>
              <a:gd name="connsiteY107" fmla="*/ 448079 h 1126566"/>
              <a:gd name="connsiteX108" fmla="*/ 9991965 w 12192000"/>
              <a:gd name="connsiteY108" fmla="*/ 435969 h 1126566"/>
              <a:gd name="connsiteX109" fmla="*/ 9986932 w 12192000"/>
              <a:gd name="connsiteY109" fmla="*/ 431168 h 1126566"/>
              <a:gd name="connsiteX110" fmla="*/ 9996190 w 12192000"/>
              <a:gd name="connsiteY110" fmla="*/ 429066 h 1126566"/>
              <a:gd name="connsiteX111" fmla="*/ 9999786 w 12192000"/>
              <a:gd name="connsiteY111" fmla="*/ 427758 h 1126566"/>
              <a:gd name="connsiteX112" fmla="*/ 10012936 w 12192000"/>
              <a:gd name="connsiteY112" fmla="*/ 428884 h 1126566"/>
              <a:gd name="connsiteX113" fmla="*/ 10038815 w 12192000"/>
              <a:gd name="connsiteY113" fmla="*/ 419316 h 1126566"/>
              <a:gd name="connsiteX114" fmla="*/ 10057432 w 12192000"/>
              <a:gd name="connsiteY114" fmla="*/ 421938 h 1126566"/>
              <a:gd name="connsiteX115" fmla="*/ 10121534 w 12192000"/>
              <a:gd name="connsiteY115" fmla="*/ 437514 h 1126566"/>
              <a:gd name="connsiteX116" fmla="*/ 10199200 w 12192000"/>
              <a:gd name="connsiteY116" fmla="*/ 438197 h 1126566"/>
              <a:gd name="connsiteX117" fmla="*/ 10245648 w 12192000"/>
              <a:gd name="connsiteY117" fmla="*/ 438831 h 1126566"/>
              <a:gd name="connsiteX118" fmla="*/ 10369590 w 12192000"/>
              <a:gd name="connsiteY118" fmla="*/ 423377 h 1126566"/>
              <a:gd name="connsiteX119" fmla="*/ 10575777 w 12192000"/>
              <a:gd name="connsiteY119" fmla="*/ 355859 h 1126566"/>
              <a:gd name="connsiteX120" fmla="*/ 10638984 w 12192000"/>
              <a:gd name="connsiteY120" fmla="*/ 347416 h 1126566"/>
              <a:gd name="connsiteX121" fmla="*/ 10649306 w 12192000"/>
              <a:gd name="connsiteY121" fmla="*/ 352042 h 1126566"/>
              <a:gd name="connsiteX122" fmla="*/ 10732175 w 12192000"/>
              <a:gd name="connsiteY122" fmla="*/ 317549 h 1126566"/>
              <a:gd name="connsiteX123" fmla="*/ 10862886 w 12192000"/>
              <a:gd name="connsiteY123" fmla="*/ 313438 h 1126566"/>
              <a:gd name="connsiteX124" fmla="*/ 10963063 w 12192000"/>
              <a:gd name="connsiteY124" fmla="*/ 317771 h 1126566"/>
              <a:gd name="connsiteX125" fmla="*/ 11018562 w 12192000"/>
              <a:gd name="connsiteY125" fmla="*/ 316991 h 1126566"/>
              <a:gd name="connsiteX126" fmla="*/ 11059692 w 12192000"/>
              <a:gd name="connsiteY126" fmla="*/ 319983 h 1126566"/>
              <a:gd name="connsiteX127" fmla="*/ 11160371 w 12192000"/>
              <a:gd name="connsiteY127" fmla="*/ 308440 h 1126566"/>
              <a:gd name="connsiteX128" fmla="*/ 11178386 w 12192000"/>
              <a:gd name="connsiteY128" fmla="*/ 299490 h 1126566"/>
              <a:gd name="connsiteX129" fmla="*/ 11192494 w 12192000"/>
              <a:gd name="connsiteY129" fmla="*/ 296221 h 1126566"/>
              <a:gd name="connsiteX130" fmla="*/ 11199770 w 12192000"/>
              <a:gd name="connsiteY130" fmla="*/ 299772 h 1126566"/>
              <a:gd name="connsiteX131" fmla="*/ 11217258 w 12192000"/>
              <a:gd name="connsiteY131" fmla="*/ 293681 h 1126566"/>
              <a:gd name="connsiteX132" fmla="*/ 11245798 w 12192000"/>
              <a:gd name="connsiteY132" fmla="*/ 292170 h 1126566"/>
              <a:gd name="connsiteX133" fmla="*/ 11255992 w 12192000"/>
              <a:gd name="connsiteY133" fmla="*/ 291919 h 1126566"/>
              <a:gd name="connsiteX134" fmla="*/ 11264859 w 12192000"/>
              <a:gd name="connsiteY134" fmla="*/ 293937 h 1126566"/>
              <a:gd name="connsiteX135" fmla="*/ 11276151 w 12192000"/>
              <a:gd name="connsiteY135" fmla="*/ 293070 h 1126566"/>
              <a:gd name="connsiteX136" fmla="*/ 11279850 w 12192000"/>
              <a:gd name="connsiteY136" fmla="*/ 291330 h 1126566"/>
              <a:gd name="connsiteX137" fmla="*/ 11290818 w 12192000"/>
              <a:gd name="connsiteY137" fmla="*/ 291060 h 1126566"/>
              <a:gd name="connsiteX138" fmla="*/ 11296248 w 12192000"/>
              <a:gd name="connsiteY138" fmla="*/ 290163 h 1126566"/>
              <a:gd name="connsiteX139" fmla="*/ 11301652 w 12192000"/>
              <a:gd name="connsiteY139" fmla="*/ 290324 h 1126566"/>
              <a:gd name="connsiteX140" fmla="*/ 11339114 w 12192000"/>
              <a:gd name="connsiteY140" fmla="*/ 288153 h 1126566"/>
              <a:gd name="connsiteX141" fmla="*/ 11345146 w 12192000"/>
              <a:gd name="connsiteY141" fmla="*/ 290802 h 1126566"/>
              <a:gd name="connsiteX142" fmla="*/ 11400126 w 12192000"/>
              <a:gd name="connsiteY142" fmla="*/ 292287 h 1126566"/>
              <a:gd name="connsiteX143" fmla="*/ 11400420 w 12192000"/>
              <a:gd name="connsiteY143" fmla="*/ 293758 h 1126566"/>
              <a:gd name="connsiteX144" fmla="*/ 11413889 w 12192000"/>
              <a:gd name="connsiteY144" fmla="*/ 300516 h 1126566"/>
              <a:gd name="connsiteX145" fmla="*/ 11440688 w 12192000"/>
              <a:gd name="connsiteY145" fmla="*/ 310121 h 1126566"/>
              <a:gd name="connsiteX146" fmla="*/ 11496733 w 12192000"/>
              <a:gd name="connsiteY146" fmla="*/ 350225 h 1126566"/>
              <a:gd name="connsiteX147" fmla="*/ 11554005 w 12192000"/>
              <a:gd name="connsiteY147" fmla="*/ 351933 h 1126566"/>
              <a:gd name="connsiteX148" fmla="*/ 11565304 w 12192000"/>
              <a:gd name="connsiteY148" fmla="*/ 353069 h 1126566"/>
              <a:gd name="connsiteX149" fmla="*/ 11565435 w 12192000"/>
              <a:gd name="connsiteY149" fmla="*/ 353419 h 1126566"/>
              <a:gd name="connsiteX150" fmla="*/ 11577168 w 12192000"/>
              <a:gd name="connsiteY150" fmla="*/ 355270 h 1126566"/>
              <a:gd name="connsiteX151" fmla="*/ 11585904 w 12192000"/>
              <a:gd name="connsiteY151" fmla="*/ 355142 h 1126566"/>
              <a:gd name="connsiteX152" fmla="*/ 11607823 w 12192000"/>
              <a:gd name="connsiteY152" fmla="*/ 357347 h 1126566"/>
              <a:gd name="connsiteX153" fmla="*/ 11614746 w 12192000"/>
              <a:gd name="connsiteY153" fmla="*/ 360281 h 1126566"/>
              <a:gd name="connsiteX154" fmla="*/ 11698873 w 12192000"/>
              <a:gd name="connsiteY154" fmla="*/ 397894 h 1126566"/>
              <a:gd name="connsiteX155" fmla="*/ 11779739 w 12192000"/>
              <a:gd name="connsiteY155" fmla="*/ 457323 h 1126566"/>
              <a:gd name="connsiteX156" fmla="*/ 11828107 w 12192000"/>
              <a:gd name="connsiteY156" fmla="*/ 477948 h 1126566"/>
              <a:gd name="connsiteX157" fmla="*/ 11866598 w 12192000"/>
              <a:gd name="connsiteY157" fmla="*/ 486803 h 1126566"/>
              <a:gd name="connsiteX158" fmla="*/ 11916744 w 12192000"/>
              <a:gd name="connsiteY158" fmla="*/ 502917 h 1126566"/>
              <a:gd name="connsiteX159" fmla="*/ 11949248 w 12192000"/>
              <a:gd name="connsiteY159" fmla="*/ 518881 h 1126566"/>
              <a:gd name="connsiteX160" fmla="*/ 11951002 w 12192000"/>
              <a:gd name="connsiteY160" fmla="*/ 518735 h 1126566"/>
              <a:gd name="connsiteX161" fmla="*/ 11957283 w 12192000"/>
              <a:gd name="connsiteY161" fmla="*/ 522828 h 1126566"/>
              <a:gd name="connsiteX162" fmla="*/ 11966535 w 12192000"/>
              <a:gd name="connsiteY162" fmla="*/ 527372 h 1126566"/>
              <a:gd name="connsiteX163" fmla="*/ 12026007 w 12192000"/>
              <a:gd name="connsiteY163" fmla="*/ 534384 h 1126566"/>
              <a:gd name="connsiteX164" fmla="*/ 12035188 w 12192000"/>
              <a:gd name="connsiteY164" fmla="*/ 529609 h 1126566"/>
              <a:gd name="connsiteX165" fmla="*/ 12115225 w 12192000"/>
              <a:gd name="connsiteY165" fmla="*/ 561895 h 1126566"/>
              <a:gd name="connsiteX166" fmla="*/ 12191636 w 12192000"/>
              <a:gd name="connsiteY166" fmla="*/ 558318 h 1126566"/>
              <a:gd name="connsiteX167" fmla="*/ 12192000 w 12192000"/>
              <a:gd name="connsiteY167" fmla="*/ 558295 h 1126566"/>
              <a:gd name="connsiteX168" fmla="*/ 12192000 w 12192000"/>
              <a:gd name="connsiteY168" fmla="*/ 1126566 h 1126566"/>
              <a:gd name="connsiteX169" fmla="*/ 0 w 12192000"/>
              <a:gd name="connsiteY169" fmla="*/ 1126566 h 1126566"/>
              <a:gd name="connsiteX170" fmla="*/ 0 w 12192000"/>
              <a:gd name="connsiteY170" fmla="*/ 401922 h 1126566"/>
              <a:gd name="connsiteX171" fmla="*/ 25242 w 12192000"/>
              <a:gd name="connsiteY171" fmla="*/ 388862 h 1126566"/>
              <a:gd name="connsiteX172" fmla="*/ 96922 w 12192000"/>
              <a:gd name="connsiteY172" fmla="*/ 357381 h 1126566"/>
              <a:gd name="connsiteX173" fmla="*/ 137910 w 12192000"/>
              <a:gd name="connsiteY173" fmla="*/ 314823 h 1126566"/>
              <a:gd name="connsiteX174" fmla="*/ 258712 w 12192000"/>
              <a:gd name="connsiteY174" fmla="*/ 286531 h 1126566"/>
              <a:gd name="connsiteX175" fmla="*/ 316354 w 12192000"/>
              <a:gd name="connsiteY175" fmla="*/ 238529 h 1126566"/>
              <a:gd name="connsiteX176" fmla="*/ 328834 w 12192000"/>
              <a:gd name="connsiteY176" fmla="*/ 240963 h 1126566"/>
              <a:gd name="connsiteX177" fmla="*/ 383414 w 12192000"/>
              <a:gd name="connsiteY177" fmla="*/ 221196 h 1126566"/>
              <a:gd name="connsiteX178" fmla="*/ 537708 w 12192000"/>
              <a:gd name="connsiteY178" fmla="*/ 119020 h 1126566"/>
              <a:gd name="connsiteX179" fmla="*/ 645390 w 12192000"/>
              <a:gd name="connsiteY179" fmla="*/ 81299 h 1126566"/>
              <a:gd name="connsiteX180" fmla="*/ 689561 w 12192000"/>
              <a:gd name="connsiteY180" fmla="*/ 73220 h 1126566"/>
              <a:gd name="connsiteX181" fmla="*/ 763197 w 12192000"/>
              <a:gd name="connsiteY181" fmla="*/ 59356 h 1126566"/>
              <a:gd name="connsiteX182" fmla="*/ 778208 w 12192000"/>
              <a:gd name="connsiteY182" fmla="*/ 63801 h 1126566"/>
              <a:gd name="connsiteX183" fmla="*/ 784725 w 12192000"/>
              <a:gd name="connsiteY183" fmla="*/ 62505 h 1126566"/>
              <a:gd name="connsiteX184" fmla="*/ 785400 w 12192000"/>
              <a:gd name="connsiteY184" fmla="*/ 62796 h 1126566"/>
              <a:gd name="connsiteX185" fmla="*/ 786774 w 12192000"/>
              <a:gd name="connsiteY185" fmla="*/ 62098 h 1126566"/>
              <a:gd name="connsiteX186" fmla="*/ 801216 w 12192000"/>
              <a:gd name="connsiteY186" fmla="*/ 59226 h 1126566"/>
              <a:gd name="connsiteX187" fmla="*/ 832892 w 12192000"/>
              <a:gd name="connsiteY187" fmla="*/ 62069 h 1126566"/>
              <a:gd name="connsiteX188" fmla="*/ 852003 w 12192000"/>
              <a:gd name="connsiteY188" fmla="*/ 61064 h 1126566"/>
              <a:gd name="connsiteX189" fmla="*/ 870719 w 12192000"/>
              <a:gd name="connsiteY189" fmla="*/ 47209 h 1126566"/>
              <a:gd name="connsiteX190" fmla="*/ 883786 w 12192000"/>
              <a:gd name="connsiteY190" fmla="*/ 45814 h 1126566"/>
              <a:gd name="connsiteX191" fmla="*/ 886400 w 12192000"/>
              <a:gd name="connsiteY191" fmla="*/ 43909 h 1126566"/>
              <a:gd name="connsiteX192" fmla="*/ 893881 w 12192000"/>
              <a:gd name="connsiteY192" fmla="*/ 40197 h 1126566"/>
              <a:gd name="connsiteX193" fmla="*/ 886282 w 12192000"/>
              <a:gd name="connsiteY193" fmla="*/ 36610 h 1126566"/>
              <a:gd name="connsiteX194" fmla="*/ 882653 w 12192000"/>
              <a:gd name="connsiteY194" fmla="*/ 24486 h 1126566"/>
              <a:gd name="connsiteX195" fmla="*/ 898087 w 12192000"/>
              <a:gd name="connsiteY195" fmla="*/ 11454 h 1126566"/>
              <a:gd name="connsiteX196" fmla="*/ 914199 w 12192000"/>
              <a:gd name="connsiteY196" fmla="*/ 6975 h 1126566"/>
              <a:gd name="connsiteX197" fmla="*/ 929751 w 12192000"/>
              <a:gd name="connsiteY197" fmla="*/ 5510 h 1126566"/>
              <a:gd name="connsiteX198" fmla="*/ 938844 w 12192000"/>
              <a:gd name="connsiteY198" fmla="*/ 8681 h 1126566"/>
              <a:gd name="connsiteX199" fmla="*/ 944941 w 12192000"/>
              <a:gd name="connsiteY199" fmla="*/ 6855 h 1126566"/>
              <a:gd name="connsiteX200" fmla="*/ 954142 w 12192000"/>
              <a:gd name="connsiteY200" fmla="*/ 8799 h 1126566"/>
              <a:gd name="connsiteX201" fmla="*/ 968213 w 12192000"/>
              <a:gd name="connsiteY201" fmla="*/ 19791 h 1126566"/>
              <a:gd name="connsiteX202" fmla="*/ 1177886 w 12192000"/>
              <a:gd name="connsiteY202" fmla="*/ 30728 h 1126566"/>
              <a:gd name="connsiteX203" fmla="*/ 1305018 w 12192000"/>
              <a:gd name="connsiteY20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406730 w 12192000"/>
              <a:gd name="connsiteY28" fmla="*/ 184179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08358 w 12192000"/>
              <a:gd name="connsiteY88" fmla="*/ 654694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53039 w 12192000"/>
              <a:gd name="connsiteY106" fmla="*/ 452486 h 1126566"/>
              <a:gd name="connsiteX107" fmla="*/ 9988183 w 12192000"/>
              <a:gd name="connsiteY107" fmla="*/ 448079 h 1126566"/>
              <a:gd name="connsiteX108" fmla="*/ 9991965 w 12192000"/>
              <a:gd name="connsiteY108" fmla="*/ 435969 h 1126566"/>
              <a:gd name="connsiteX109" fmla="*/ 9986932 w 12192000"/>
              <a:gd name="connsiteY109" fmla="*/ 431168 h 1126566"/>
              <a:gd name="connsiteX110" fmla="*/ 9996190 w 12192000"/>
              <a:gd name="connsiteY110" fmla="*/ 429066 h 1126566"/>
              <a:gd name="connsiteX111" fmla="*/ 9999786 w 12192000"/>
              <a:gd name="connsiteY111" fmla="*/ 427758 h 1126566"/>
              <a:gd name="connsiteX112" fmla="*/ 10012936 w 12192000"/>
              <a:gd name="connsiteY112" fmla="*/ 428884 h 1126566"/>
              <a:gd name="connsiteX113" fmla="*/ 10038815 w 12192000"/>
              <a:gd name="connsiteY113" fmla="*/ 419316 h 1126566"/>
              <a:gd name="connsiteX114" fmla="*/ 10057432 w 12192000"/>
              <a:gd name="connsiteY114" fmla="*/ 421938 h 1126566"/>
              <a:gd name="connsiteX115" fmla="*/ 10121534 w 12192000"/>
              <a:gd name="connsiteY115" fmla="*/ 437514 h 1126566"/>
              <a:gd name="connsiteX116" fmla="*/ 10199200 w 12192000"/>
              <a:gd name="connsiteY116" fmla="*/ 438197 h 1126566"/>
              <a:gd name="connsiteX117" fmla="*/ 10245648 w 12192000"/>
              <a:gd name="connsiteY117" fmla="*/ 438831 h 1126566"/>
              <a:gd name="connsiteX118" fmla="*/ 10369590 w 12192000"/>
              <a:gd name="connsiteY118" fmla="*/ 423377 h 1126566"/>
              <a:gd name="connsiteX119" fmla="*/ 10575777 w 12192000"/>
              <a:gd name="connsiteY119" fmla="*/ 355859 h 1126566"/>
              <a:gd name="connsiteX120" fmla="*/ 10638984 w 12192000"/>
              <a:gd name="connsiteY120" fmla="*/ 347416 h 1126566"/>
              <a:gd name="connsiteX121" fmla="*/ 10649306 w 12192000"/>
              <a:gd name="connsiteY121" fmla="*/ 352042 h 1126566"/>
              <a:gd name="connsiteX122" fmla="*/ 10732175 w 12192000"/>
              <a:gd name="connsiteY122" fmla="*/ 317549 h 1126566"/>
              <a:gd name="connsiteX123" fmla="*/ 10862886 w 12192000"/>
              <a:gd name="connsiteY123" fmla="*/ 313438 h 1126566"/>
              <a:gd name="connsiteX124" fmla="*/ 10963063 w 12192000"/>
              <a:gd name="connsiteY124" fmla="*/ 317771 h 1126566"/>
              <a:gd name="connsiteX125" fmla="*/ 11018562 w 12192000"/>
              <a:gd name="connsiteY125" fmla="*/ 316991 h 1126566"/>
              <a:gd name="connsiteX126" fmla="*/ 11059692 w 12192000"/>
              <a:gd name="connsiteY126" fmla="*/ 319983 h 1126566"/>
              <a:gd name="connsiteX127" fmla="*/ 11160371 w 12192000"/>
              <a:gd name="connsiteY127" fmla="*/ 308440 h 1126566"/>
              <a:gd name="connsiteX128" fmla="*/ 11178386 w 12192000"/>
              <a:gd name="connsiteY128" fmla="*/ 299490 h 1126566"/>
              <a:gd name="connsiteX129" fmla="*/ 11192494 w 12192000"/>
              <a:gd name="connsiteY129" fmla="*/ 296221 h 1126566"/>
              <a:gd name="connsiteX130" fmla="*/ 11199770 w 12192000"/>
              <a:gd name="connsiteY130" fmla="*/ 299772 h 1126566"/>
              <a:gd name="connsiteX131" fmla="*/ 11217258 w 12192000"/>
              <a:gd name="connsiteY131" fmla="*/ 293681 h 1126566"/>
              <a:gd name="connsiteX132" fmla="*/ 11245798 w 12192000"/>
              <a:gd name="connsiteY132" fmla="*/ 292170 h 1126566"/>
              <a:gd name="connsiteX133" fmla="*/ 11255992 w 12192000"/>
              <a:gd name="connsiteY133" fmla="*/ 291919 h 1126566"/>
              <a:gd name="connsiteX134" fmla="*/ 11264859 w 12192000"/>
              <a:gd name="connsiteY134" fmla="*/ 293937 h 1126566"/>
              <a:gd name="connsiteX135" fmla="*/ 11276151 w 12192000"/>
              <a:gd name="connsiteY135" fmla="*/ 293070 h 1126566"/>
              <a:gd name="connsiteX136" fmla="*/ 11279850 w 12192000"/>
              <a:gd name="connsiteY136" fmla="*/ 291330 h 1126566"/>
              <a:gd name="connsiteX137" fmla="*/ 11290818 w 12192000"/>
              <a:gd name="connsiteY137" fmla="*/ 291060 h 1126566"/>
              <a:gd name="connsiteX138" fmla="*/ 11296248 w 12192000"/>
              <a:gd name="connsiteY138" fmla="*/ 290163 h 1126566"/>
              <a:gd name="connsiteX139" fmla="*/ 11301652 w 12192000"/>
              <a:gd name="connsiteY139" fmla="*/ 290324 h 1126566"/>
              <a:gd name="connsiteX140" fmla="*/ 11339114 w 12192000"/>
              <a:gd name="connsiteY140" fmla="*/ 288153 h 1126566"/>
              <a:gd name="connsiteX141" fmla="*/ 11345146 w 12192000"/>
              <a:gd name="connsiteY141" fmla="*/ 290802 h 1126566"/>
              <a:gd name="connsiteX142" fmla="*/ 11400126 w 12192000"/>
              <a:gd name="connsiteY142" fmla="*/ 292287 h 1126566"/>
              <a:gd name="connsiteX143" fmla="*/ 11400420 w 12192000"/>
              <a:gd name="connsiteY143" fmla="*/ 293758 h 1126566"/>
              <a:gd name="connsiteX144" fmla="*/ 11413889 w 12192000"/>
              <a:gd name="connsiteY144" fmla="*/ 300516 h 1126566"/>
              <a:gd name="connsiteX145" fmla="*/ 11440688 w 12192000"/>
              <a:gd name="connsiteY145" fmla="*/ 310121 h 1126566"/>
              <a:gd name="connsiteX146" fmla="*/ 11496733 w 12192000"/>
              <a:gd name="connsiteY146" fmla="*/ 350225 h 1126566"/>
              <a:gd name="connsiteX147" fmla="*/ 11554005 w 12192000"/>
              <a:gd name="connsiteY147" fmla="*/ 351933 h 1126566"/>
              <a:gd name="connsiteX148" fmla="*/ 11565304 w 12192000"/>
              <a:gd name="connsiteY148" fmla="*/ 353069 h 1126566"/>
              <a:gd name="connsiteX149" fmla="*/ 11565435 w 12192000"/>
              <a:gd name="connsiteY149" fmla="*/ 353419 h 1126566"/>
              <a:gd name="connsiteX150" fmla="*/ 11577168 w 12192000"/>
              <a:gd name="connsiteY150" fmla="*/ 355270 h 1126566"/>
              <a:gd name="connsiteX151" fmla="*/ 11585904 w 12192000"/>
              <a:gd name="connsiteY151" fmla="*/ 355142 h 1126566"/>
              <a:gd name="connsiteX152" fmla="*/ 11607823 w 12192000"/>
              <a:gd name="connsiteY152" fmla="*/ 357347 h 1126566"/>
              <a:gd name="connsiteX153" fmla="*/ 11614746 w 12192000"/>
              <a:gd name="connsiteY153" fmla="*/ 360281 h 1126566"/>
              <a:gd name="connsiteX154" fmla="*/ 11698873 w 12192000"/>
              <a:gd name="connsiteY154" fmla="*/ 397894 h 1126566"/>
              <a:gd name="connsiteX155" fmla="*/ 11779739 w 12192000"/>
              <a:gd name="connsiteY155" fmla="*/ 457323 h 1126566"/>
              <a:gd name="connsiteX156" fmla="*/ 11828107 w 12192000"/>
              <a:gd name="connsiteY156" fmla="*/ 477948 h 1126566"/>
              <a:gd name="connsiteX157" fmla="*/ 11866598 w 12192000"/>
              <a:gd name="connsiteY157" fmla="*/ 486803 h 1126566"/>
              <a:gd name="connsiteX158" fmla="*/ 11916744 w 12192000"/>
              <a:gd name="connsiteY158" fmla="*/ 502917 h 1126566"/>
              <a:gd name="connsiteX159" fmla="*/ 11949248 w 12192000"/>
              <a:gd name="connsiteY159" fmla="*/ 518881 h 1126566"/>
              <a:gd name="connsiteX160" fmla="*/ 11951002 w 12192000"/>
              <a:gd name="connsiteY160" fmla="*/ 518735 h 1126566"/>
              <a:gd name="connsiteX161" fmla="*/ 11957283 w 12192000"/>
              <a:gd name="connsiteY161" fmla="*/ 522828 h 1126566"/>
              <a:gd name="connsiteX162" fmla="*/ 11966535 w 12192000"/>
              <a:gd name="connsiteY162" fmla="*/ 527372 h 1126566"/>
              <a:gd name="connsiteX163" fmla="*/ 12026007 w 12192000"/>
              <a:gd name="connsiteY163" fmla="*/ 534384 h 1126566"/>
              <a:gd name="connsiteX164" fmla="*/ 12035188 w 12192000"/>
              <a:gd name="connsiteY164" fmla="*/ 529609 h 1126566"/>
              <a:gd name="connsiteX165" fmla="*/ 12115225 w 12192000"/>
              <a:gd name="connsiteY165" fmla="*/ 561895 h 1126566"/>
              <a:gd name="connsiteX166" fmla="*/ 12191636 w 12192000"/>
              <a:gd name="connsiteY166" fmla="*/ 558318 h 1126566"/>
              <a:gd name="connsiteX167" fmla="*/ 12192000 w 12192000"/>
              <a:gd name="connsiteY167" fmla="*/ 558295 h 1126566"/>
              <a:gd name="connsiteX168" fmla="*/ 12192000 w 12192000"/>
              <a:gd name="connsiteY168" fmla="*/ 1126566 h 1126566"/>
              <a:gd name="connsiteX169" fmla="*/ 0 w 12192000"/>
              <a:gd name="connsiteY169" fmla="*/ 1126566 h 1126566"/>
              <a:gd name="connsiteX170" fmla="*/ 0 w 12192000"/>
              <a:gd name="connsiteY170" fmla="*/ 401922 h 1126566"/>
              <a:gd name="connsiteX171" fmla="*/ 25242 w 12192000"/>
              <a:gd name="connsiteY171" fmla="*/ 388862 h 1126566"/>
              <a:gd name="connsiteX172" fmla="*/ 96922 w 12192000"/>
              <a:gd name="connsiteY172" fmla="*/ 357381 h 1126566"/>
              <a:gd name="connsiteX173" fmla="*/ 137910 w 12192000"/>
              <a:gd name="connsiteY173" fmla="*/ 314823 h 1126566"/>
              <a:gd name="connsiteX174" fmla="*/ 258712 w 12192000"/>
              <a:gd name="connsiteY174" fmla="*/ 286531 h 1126566"/>
              <a:gd name="connsiteX175" fmla="*/ 316354 w 12192000"/>
              <a:gd name="connsiteY175" fmla="*/ 238529 h 1126566"/>
              <a:gd name="connsiteX176" fmla="*/ 328834 w 12192000"/>
              <a:gd name="connsiteY176" fmla="*/ 240963 h 1126566"/>
              <a:gd name="connsiteX177" fmla="*/ 383414 w 12192000"/>
              <a:gd name="connsiteY177" fmla="*/ 221196 h 1126566"/>
              <a:gd name="connsiteX178" fmla="*/ 537708 w 12192000"/>
              <a:gd name="connsiteY178" fmla="*/ 119020 h 1126566"/>
              <a:gd name="connsiteX179" fmla="*/ 645390 w 12192000"/>
              <a:gd name="connsiteY179" fmla="*/ 81299 h 1126566"/>
              <a:gd name="connsiteX180" fmla="*/ 689561 w 12192000"/>
              <a:gd name="connsiteY180" fmla="*/ 73220 h 1126566"/>
              <a:gd name="connsiteX181" fmla="*/ 763197 w 12192000"/>
              <a:gd name="connsiteY181" fmla="*/ 59356 h 1126566"/>
              <a:gd name="connsiteX182" fmla="*/ 778208 w 12192000"/>
              <a:gd name="connsiteY182" fmla="*/ 63801 h 1126566"/>
              <a:gd name="connsiteX183" fmla="*/ 784725 w 12192000"/>
              <a:gd name="connsiteY183" fmla="*/ 62505 h 1126566"/>
              <a:gd name="connsiteX184" fmla="*/ 785400 w 12192000"/>
              <a:gd name="connsiteY184" fmla="*/ 62796 h 1126566"/>
              <a:gd name="connsiteX185" fmla="*/ 786774 w 12192000"/>
              <a:gd name="connsiteY185" fmla="*/ 62098 h 1126566"/>
              <a:gd name="connsiteX186" fmla="*/ 801216 w 12192000"/>
              <a:gd name="connsiteY186" fmla="*/ 59226 h 1126566"/>
              <a:gd name="connsiteX187" fmla="*/ 832892 w 12192000"/>
              <a:gd name="connsiteY187" fmla="*/ 62069 h 1126566"/>
              <a:gd name="connsiteX188" fmla="*/ 852003 w 12192000"/>
              <a:gd name="connsiteY188" fmla="*/ 61064 h 1126566"/>
              <a:gd name="connsiteX189" fmla="*/ 870719 w 12192000"/>
              <a:gd name="connsiteY189" fmla="*/ 47209 h 1126566"/>
              <a:gd name="connsiteX190" fmla="*/ 883786 w 12192000"/>
              <a:gd name="connsiteY190" fmla="*/ 45814 h 1126566"/>
              <a:gd name="connsiteX191" fmla="*/ 886400 w 12192000"/>
              <a:gd name="connsiteY191" fmla="*/ 43909 h 1126566"/>
              <a:gd name="connsiteX192" fmla="*/ 893881 w 12192000"/>
              <a:gd name="connsiteY192" fmla="*/ 40197 h 1126566"/>
              <a:gd name="connsiteX193" fmla="*/ 886282 w 12192000"/>
              <a:gd name="connsiteY193" fmla="*/ 36610 h 1126566"/>
              <a:gd name="connsiteX194" fmla="*/ 882653 w 12192000"/>
              <a:gd name="connsiteY194" fmla="*/ 24486 h 1126566"/>
              <a:gd name="connsiteX195" fmla="*/ 898087 w 12192000"/>
              <a:gd name="connsiteY195" fmla="*/ 11454 h 1126566"/>
              <a:gd name="connsiteX196" fmla="*/ 914199 w 12192000"/>
              <a:gd name="connsiteY196" fmla="*/ 6975 h 1126566"/>
              <a:gd name="connsiteX197" fmla="*/ 929751 w 12192000"/>
              <a:gd name="connsiteY197" fmla="*/ 5510 h 1126566"/>
              <a:gd name="connsiteX198" fmla="*/ 938844 w 12192000"/>
              <a:gd name="connsiteY198" fmla="*/ 8681 h 1126566"/>
              <a:gd name="connsiteX199" fmla="*/ 944941 w 12192000"/>
              <a:gd name="connsiteY199" fmla="*/ 6855 h 1126566"/>
              <a:gd name="connsiteX200" fmla="*/ 954142 w 12192000"/>
              <a:gd name="connsiteY200" fmla="*/ 8799 h 1126566"/>
              <a:gd name="connsiteX201" fmla="*/ 968213 w 12192000"/>
              <a:gd name="connsiteY201" fmla="*/ 19791 h 1126566"/>
              <a:gd name="connsiteX202" fmla="*/ 1177886 w 12192000"/>
              <a:gd name="connsiteY202" fmla="*/ 30728 h 1126566"/>
              <a:gd name="connsiteX203" fmla="*/ 1305018 w 12192000"/>
              <a:gd name="connsiteY20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396234 w 12192000"/>
              <a:gd name="connsiteY27" fmla="*/ 176379 h 1126566"/>
              <a:gd name="connsiteX28" fmla="*/ 2542869 w 12192000"/>
              <a:gd name="connsiteY28" fmla="*/ 188717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08358 w 12192000"/>
              <a:gd name="connsiteY88" fmla="*/ 654694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53039 w 12192000"/>
              <a:gd name="connsiteY106" fmla="*/ 452486 h 1126566"/>
              <a:gd name="connsiteX107" fmla="*/ 9988183 w 12192000"/>
              <a:gd name="connsiteY107" fmla="*/ 448079 h 1126566"/>
              <a:gd name="connsiteX108" fmla="*/ 9991965 w 12192000"/>
              <a:gd name="connsiteY108" fmla="*/ 435969 h 1126566"/>
              <a:gd name="connsiteX109" fmla="*/ 9986932 w 12192000"/>
              <a:gd name="connsiteY109" fmla="*/ 431168 h 1126566"/>
              <a:gd name="connsiteX110" fmla="*/ 9996190 w 12192000"/>
              <a:gd name="connsiteY110" fmla="*/ 429066 h 1126566"/>
              <a:gd name="connsiteX111" fmla="*/ 9999786 w 12192000"/>
              <a:gd name="connsiteY111" fmla="*/ 427758 h 1126566"/>
              <a:gd name="connsiteX112" fmla="*/ 10012936 w 12192000"/>
              <a:gd name="connsiteY112" fmla="*/ 428884 h 1126566"/>
              <a:gd name="connsiteX113" fmla="*/ 10038815 w 12192000"/>
              <a:gd name="connsiteY113" fmla="*/ 419316 h 1126566"/>
              <a:gd name="connsiteX114" fmla="*/ 10057432 w 12192000"/>
              <a:gd name="connsiteY114" fmla="*/ 421938 h 1126566"/>
              <a:gd name="connsiteX115" fmla="*/ 10121534 w 12192000"/>
              <a:gd name="connsiteY115" fmla="*/ 437514 h 1126566"/>
              <a:gd name="connsiteX116" fmla="*/ 10199200 w 12192000"/>
              <a:gd name="connsiteY116" fmla="*/ 438197 h 1126566"/>
              <a:gd name="connsiteX117" fmla="*/ 10245648 w 12192000"/>
              <a:gd name="connsiteY117" fmla="*/ 438831 h 1126566"/>
              <a:gd name="connsiteX118" fmla="*/ 10369590 w 12192000"/>
              <a:gd name="connsiteY118" fmla="*/ 423377 h 1126566"/>
              <a:gd name="connsiteX119" fmla="*/ 10575777 w 12192000"/>
              <a:gd name="connsiteY119" fmla="*/ 355859 h 1126566"/>
              <a:gd name="connsiteX120" fmla="*/ 10638984 w 12192000"/>
              <a:gd name="connsiteY120" fmla="*/ 347416 h 1126566"/>
              <a:gd name="connsiteX121" fmla="*/ 10649306 w 12192000"/>
              <a:gd name="connsiteY121" fmla="*/ 352042 h 1126566"/>
              <a:gd name="connsiteX122" fmla="*/ 10732175 w 12192000"/>
              <a:gd name="connsiteY122" fmla="*/ 317549 h 1126566"/>
              <a:gd name="connsiteX123" fmla="*/ 10862886 w 12192000"/>
              <a:gd name="connsiteY123" fmla="*/ 313438 h 1126566"/>
              <a:gd name="connsiteX124" fmla="*/ 10963063 w 12192000"/>
              <a:gd name="connsiteY124" fmla="*/ 317771 h 1126566"/>
              <a:gd name="connsiteX125" fmla="*/ 11018562 w 12192000"/>
              <a:gd name="connsiteY125" fmla="*/ 316991 h 1126566"/>
              <a:gd name="connsiteX126" fmla="*/ 11059692 w 12192000"/>
              <a:gd name="connsiteY126" fmla="*/ 319983 h 1126566"/>
              <a:gd name="connsiteX127" fmla="*/ 11160371 w 12192000"/>
              <a:gd name="connsiteY127" fmla="*/ 308440 h 1126566"/>
              <a:gd name="connsiteX128" fmla="*/ 11178386 w 12192000"/>
              <a:gd name="connsiteY128" fmla="*/ 299490 h 1126566"/>
              <a:gd name="connsiteX129" fmla="*/ 11192494 w 12192000"/>
              <a:gd name="connsiteY129" fmla="*/ 296221 h 1126566"/>
              <a:gd name="connsiteX130" fmla="*/ 11199770 w 12192000"/>
              <a:gd name="connsiteY130" fmla="*/ 299772 h 1126566"/>
              <a:gd name="connsiteX131" fmla="*/ 11217258 w 12192000"/>
              <a:gd name="connsiteY131" fmla="*/ 293681 h 1126566"/>
              <a:gd name="connsiteX132" fmla="*/ 11245798 w 12192000"/>
              <a:gd name="connsiteY132" fmla="*/ 292170 h 1126566"/>
              <a:gd name="connsiteX133" fmla="*/ 11255992 w 12192000"/>
              <a:gd name="connsiteY133" fmla="*/ 291919 h 1126566"/>
              <a:gd name="connsiteX134" fmla="*/ 11264859 w 12192000"/>
              <a:gd name="connsiteY134" fmla="*/ 293937 h 1126566"/>
              <a:gd name="connsiteX135" fmla="*/ 11276151 w 12192000"/>
              <a:gd name="connsiteY135" fmla="*/ 293070 h 1126566"/>
              <a:gd name="connsiteX136" fmla="*/ 11279850 w 12192000"/>
              <a:gd name="connsiteY136" fmla="*/ 291330 h 1126566"/>
              <a:gd name="connsiteX137" fmla="*/ 11290818 w 12192000"/>
              <a:gd name="connsiteY137" fmla="*/ 291060 h 1126566"/>
              <a:gd name="connsiteX138" fmla="*/ 11296248 w 12192000"/>
              <a:gd name="connsiteY138" fmla="*/ 290163 h 1126566"/>
              <a:gd name="connsiteX139" fmla="*/ 11301652 w 12192000"/>
              <a:gd name="connsiteY139" fmla="*/ 290324 h 1126566"/>
              <a:gd name="connsiteX140" fmla="*/ 11339114 w 12192000"/>
              <a:gd name="connsiteY140" fmla="*/ 288153 h 1126566"/>
              <a:gd name="connsiteX141" fmla="*/ 11345146 w 12192000"/>
              <a:gd name="connsiteY141" fmla="*/ 290802 h 1126566"/>
              <a:gd name="connsiteX142" fmla="*/ 11400126 w 12192000"/>
              <a:gd name="connsiteY142" fmla="*/ 292287 h 1126566"/>
              <a:gd name="connsiteX143" fmla="*/ 11400420 w 12192000"/>
              <a:gd name="connsiteY143" fmla="*/ 293758 h 1126566"/>
              <a:gd name="connsiteX144" fmla="*/ 11413889 w 12192000"/>
              <a:gd name="connsiteY144" fmla="*/ 300516 h 1126566"/>
              <a:gd name="connsiteX145" fmla="*/ 11440688 w 12192000"/>
              <a:gd name="connsiteY145" fmla="*/ 310121 h 1126566"/>
              <a:gd name="connsiteX146" fmla="*/ 11496733 w 12192000"/>
              <a:gd name="connsiteY146" fmla="*/ 350225 h 1126566"/>
              <a:gd name="connsiteX147" fmla="*/ 11554005 w 12192000"/>
              <a:gd name="connsiteY147" fmla="*/ 351933 h 1126566"/>
              <a:gd name="connsiteX148" fmla="*/ 11565304 w 12192000"/>
              <a:gd name="connsiteY148" fmla="*/ 353069 h 1126566"/>
              <a:gd name="connsiteX149" fmla="*/ 11565435 w 12192000"/>
              <a:gd name="connsiteY149" fmla="*/ 353419 h 1126566"/>
              <a:gd name="connsiteX150" fmla="*/ 11577168 w 12192000"/>
              <a:gd name="connsiteY150" fmla="*/ 355270 h 1126566"/>
              <a:gd name="connsiteX151" fmla="*/ 11585904 w 12192000"/>
              <a:gd name="connsiteY151" fmla="*/ 355142 h 1126566"/>
              <a:gd name="connsiteX152" fmla="*/ 11607823 w 12192000"/>
              <a:gd name="connsiteY152" fmla="*/ 357347 h 1126566"/>
              <a:gd name="connsiteX153" fmla="*/ 11614746 w 12192000"/>
              <a:gd name="connsiteY153" fmla="*/ 360281 h 1126566"/>
              <a:gd name="connsiteX154" fmla="*/ 11698873 w 12192000"/>
              <a:gd name="connsiteY154" fmla="*/ 397894 h 1126566"/>
              <a:gd name="connsiteX155" fmla="*/ 11779739 w 12192000"/>
              <a:gd name="connsiteY155" fmla="*/ 457323 h 1126566"/>
              <a:gd name="connsiteX156" fmla="*/ 11828107 w 12192000"/>
              <a:gd name="connsiteY156" fmla="*/ 477948 h 1126566"/>
              <a:gd name="connsiteX157" fmla="*/ 11866598 w 12192000"/>
              <a:gd name="connsiteY157" fmla="*/ 486803 h 1126566"/>
              <a:gd name="connsiteX158" fmla="*/ 11916744 w 12192000"/>
              <a:gd name="connsiteY158" fmla="*/ 502917 h 1126566"/>
              <a:gd name="connsiteX159" fmla="*/ 11949248 w 12192000"/>
              <a:gd name="connsiteY159" fmla="*/ 518881 h 1126566"/>
              <a:gd name="connsiteX160" fmla="*/ 11951002 w 12192000"/>
              <a:gd name="connsiteY160" fmla="*/ 518735 h 1126566"/>
              <a:gd name="connsiteX161" fmla="*/ 11957283 w 12192000"/>
              <a:gd name="connsiteY161" fmla="*/ 522828 h 1126566"/>
              <a:gd name="connsiteX162" fmla="*/ 11966535 w 12192000"/>
              <a:gd name="connsiteY162" fmla="*/ 527372 h 1126566"/>
              <a:gd name="connsiteX163" fmla="*/ 12026007 w 12192000"/>
              <a:gd name="connsiteY163" fmla="*/ 534384 h 1126566"/>
              <a:gd name="connsiteX164" fmla="*/ 12035188 w 12192000"/>
              <a:gd name="connsiteY164" fmla="*/ 529609 h 1126566"/>
              <a:gd name="connsiteX165" fmla="*/ 12115225 w 12192000"/>
              <a:gd name="connsiteY165" fmla="*/ 561895 h 1126566"/>
              <a:gd name="connsiteX166" fmla="*/ 12191636 w 12192000"/>
              <a:gd name="connsiteY166" fmla="*/ 558318 h 1126566"/>
              <a:gd name="connsiteX167" fmla="*/ 12192000 w 12192000"/>
              <a:gd name="connsiteY167" fmla="*/ 558295 h 1126566"/>
              <a:gd name="connsiteX168" fmla="*/ 12192000 w 12192000"/>
              <a:gd name="connsiteY168" fmla="*/ 1126566 h 1126566"/>
              <a:gd name="connsiteX169" fmla="*/ 0 w 12192000"/>
              <a:gd name="connsiteY169" fmla="*/ 1126566 h 1126566"/>
              <a:gd name="connsiteX170" fmla="*/ 0 w 12192000"/>
              <a:gd name="connsiteY170" fmla="*/ 401922 h 1126566"/>
              <a:gd name="connsiteX171" fmla="*/ 25242 w 12192000"/>
              <a:gd name="connsiteY171" fmla="*/ 388862 h 1126566"/>
              <a:gd name="connsiteX172" fmla="*/ 96922 w 12192000"/>
              <a:gd name="connsiteY172" fmla="*/ 357381 h 1126566"/>
              <a:gd name="connsiteX173" fmla="*/ 137910 w 12192000"/>
              <a:gd name="connsiteY173" fmla="*/ 314823 h 1126566"/>
              <a:gd name="connsiteX174" fmla="*/ 258712 w 12192000"/>
              <a:gd name="connsiteY174" fmla="*/ 286531 h 1126566"/>
              <a:gd name="connsiteX175" fmla="*/ 316354 w 12192000"/>
              <a:gd name="connsiteY175" fmla="*/ 238529 h 1126566"/>
              <a:gd name="connsiteX176" fmla="*/ 328834 w 12192000"/>
              <a:gd name="connsiteY176" fmla="*/ 240963 h 1126566"/>
              <a:gd name="connsiteX177" fmla="*/ 383414 w 12192000"/>
              <a:gd name="connsiteY177" fmla="*/ 221196 h 1126566"/>
              <a:gd name="connsiteX178" fmla="*/ 537708 w 12192000"/>
              <a:gd name="connsiteY178" fmla="*/ 119020 h 1126566"/>
              <a:gd name="connsiteX179" fmla="*/ 645390 w 12192000"/>
              <a:gd name="connsiteY179" fmla="*/ 81299 h 1126566"/>
              <a:gd name="connsiteX180" fmla="*/ 689561 w 12192000"/>
              <a:gd name="connsiteY180" fmla="*/ 73220 h 1126566"/>
              <a:gd name="connsiteX181" fmla="*/ 763197 w 12192000"/>
              <a:gd name="connsiteY181" fmla="*/ 59356 h 1126566"/>
              <a:gd name="connsiteX182" fmla="*/ 778208 w 12192000"/>
              <a:gd name="connsiteY182" fmla="*/ 63801 h 1126566"/>
              <a:gd name="connsiteX183" fmla="*/ 784725 w 12192000"/>
              <a:gd name="connsiteY183" fmla="*/ 62505 h 1126566"/>
              <a:gd name="connsiteX184" fmla="*/ 785400 w 12192000"/>
              <a:gd name="connsiteY184" fmla="*/ 62796 h 1126566"/>
              <a:gd name="connsiteX185" fmla="*/ 786774 w 12192000"/>
              <a:gd name="connsiteY185" fmla="*/ 62098 h 1126566"/>
              <a:gd name="connsiteX186" fmla="*/ 801216 w 12192000"/>
              <a:gd name="connsiteY186" fmla="*/ 59226 h 1126566"/>
              <a:gd name="connsiteX187" fmla="*/ 832892 w 12192000"/>
              <a:gd name="connsiteY187" fmla="*/ 62069 h 1126566"/>
              <a:gd name="connsiteX188" fmla="*/ 852003 w 12192000"/>
              <a:gd name="connsiteY188" fmla="*/ 61064 h 1126566"/>
              <a:gd name="connsiteX189" fmla="*/ 870719 w 12192000"/>
              <a:gd name="connsiteY189" fmla="*/ 47209 h 1126566"/>
              <a:gd name="connsiteX190" fmla="*/ 883786 w 12192000"/>
              <a:gd name="connsiteY190" fmla="*/ 45814 h 1126566"/>
              <a:gd name="connsiteX191" fmla="*/ 886400 w 12192000"/>
              <a:gd name="connsiteY191" fmla="*/ 43909 h 1126566"/>
              <a:gd name="connsiteX192" fmla="*/ 893881 w 12192000"/>
              <a:gd name="connsiteY192" fmla="*/ 40197 h 1126566"/>
              <a:gd name="connsiteX193" fmla="*/ 886282 w 12192000"/>
              <a:gd name="connsiteY193" fmla="*/ 36610 h 1126566"/>
              <a:gd name="connsiteX194" fmla="*/ 882653 w 12192000"/>
              <a:gd name="connsiteY194" fmla="*/ 24486 h 1126566"/>
              <a:gd name="connsiteX195" fmla="*/ 898087 w 12192000"/>
              <a:gd name="connsiteY195" fmla="*/ 11454 h 1126566"/>
              <a:gd name="connsiteX196" fmla="*/ 914199 w 12192000"/>
              <a:gd name="connsiteY196" fmla="*/ 6975 h 1126566"/>
              <a:gd name="connsiteX197" fmla="*/ 929751 w 12192000"/>
              <a:gd name="connsiteY197" fmla="*/ 5510 h 1126566"/>
              <a:gd name="connsiteX198" fmla="*/ 938844 w 12192000"/>
              <a:gd name="connsiteY198" fmla="*/ 8681 h 1126566"/>
              <a:gd name="connsiteX199" fmla="*/ 944941 w 12192000"/>
              <a:gd name="connsiteY199" fmla="*/ 6855 h 1126566"/>
              <a:gd name="connsiteX200" fmla="*/ 954142 w 12192000"/>
              <a:gd name="connsiteY200" fmla="*/ 8799 h 1126566"/>
              <a:gd name="connsiteX201" fmla="*/ 968213 w 12192000"/>
              <a:gd name="connsiteY201" fmla="*/ 19791 h 1126566"/>
              <a:gd name="connsiteX202" fmla="*/ 1177886 w 12192000"/>
              <a:gd name="connsiteY202" fmla="*/ 30728 h 1126566"/>
              <a:gd name="connsiteX203" fmla="*/ 1305018 w 12192000"/>
              <a:gd name="connsiteY20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384334 w 12192000"/>
              <a:gd name="connsiteY26" fmla="*/ 173113 h 1126566"/>
              <a:gd name="connsiteX27" fmla="*/ 2500607 w 12192000"/>
              <a:gd name="connsiteY27" fmla="*/ 180917 h 1126566"/>
              <a:gd name="connsiteX28" fmla="*/ 2542869 w 12192000"/>
              <a:gd name="connsiteY28" fmla="*/ 188717 h 1126566"/>
              <a:gd name="connsiteX29" fmla="*/ 2829718 w 12192000"/>
              <a:gd name="connsiteY29" fmla="*/ 242215 h 1126566"/>
              <a:gd name="connsiteX30" fmla="*/ 3028662 w 12192000"/>
              <a:gd name="connsiteY30" fmla="*/ 219550 h 1126566"/>
              <a:gd name="connsiteX31" fmla="*/ 3107019 w 12192000"/>
              <a:gd name="connsiteY31" fmla="*/ 220240 h 1126566"/>
              <a:gd name="connsiteX32" fmla="*/ 3116698 w 12192000"/>
              <a:gd name="connsiteY32" fmla="*/ 226983 h 1126566"/>
              <a:gd name="connsiteX33" fmla="*/ 3231577 w 12192000"/>
              <a:gd name="connsiteY33" fmla="*/ 202023 h 1126566"/>
              <a:gd name="connsiteX34" fmla="*/ 3386687 w 12192000"/>
              <a:gd name="connsiteY34" fmla="*/ 218190 h 1126566"/>
              <a:gd name="connsiteX35" fmla="*/ 3501680 w 12192000"/>
              <a:gd name="connsiteY35" fmla="*/ 238841 h 1126566"/>
              <a:gd name="connsiteX36" fmla="*/ 3567038 w 12192000"/>
              <a:gd name="connsiteY36" fmla="*/ 246771 h 1126566"/>
              <a:gd name="connsiteX37" fmla="*/ 3613626 w 12192000"/>
              <a:gd name="connsiteY37" fmla="*/ 256591 h 1126566"/>
              <a:gd name="connsiteX38" fmla="*/ 3737444 w 12192000"/>
              <a:gd name="connsiteY38" fmla="*/ 259793 h 1126566"/>
              <a:gd name="connsiteX39" fmla="*/ 3944870 w 12192000"/>
              <a:gd name="connsiteY39" fmla="*/ 255991 h 1126566"/>
              <a:gd name="connsiteX40" fmla="*/ 4092172 w 12192000"/>
              <a:gd name="connsiteY40" fmla="*/ 290617 h 1126566"/>
              <a:gd name="connsiteX41" fmla="*/ 4176434 w 12192000"/>
              <a:gd name="connsiteY41" fmla="*/ 272187 h 1126566"/>
              <a:gd name="connsiteX42" fmla="*/ 4269617 w 12192000"/>
              <a:gd name="connsiteY42" fmla="*/ 283947 h 1126566"/>
              <a:gd name="connsiteX43" fmla="*/ 4638729 w 12192000"/>
              <a:gd name="connsiteY43" fmla="*/ 274806 h 1126566"/>
              <a:gd name="connsiteX44" fmla="*/ 4877121 w 12192000"/>
              <a:gd name="connsiteY44" fmla="*/ 263049 h 1126566"/>
              <a:gd name="connsiteX45" fmla="*/ 4910175 w 12192000"/>
              <a:gd name="connsiteY45" fmla="*/ 258887 h 1126566"/>
              <a:gd name="connsiteX46" fmla="*/ 4910653 w 12192000"/>
              <a:gd name="connsiteY46" fmla="*/ 256337 h 1126566"/>
              <a:gd name="connsiteX47" fmla="*/ 4915901 w 12192000"/>
              <a:gd name="connsiteY47" fmla="*/ 255646 h 1126566"/>
              <a:gd name="connsiteX48" fmla="*/ 4919888 w 12192000"/>
              <a:gd name="connsiteY48" fmla="*/ 257665 h 1126566"/>
              <a:gd name="connsiteX49" fmla="*/ 4926150 w 12192000"/>
              <a:gd name="connsiteY49" fmla="*/ 256877 h 1126566"/>
              <a:gd name="connsiteX50" fmla="*/ 4943081 w 12192000"/>
              <a:gd name="connsiteY50" fmla="*/ 255402 h 1126566"/>
              <a:gd name="connsiteX51" fmla="*/ 4949875 w 12192000"/>
              <a:gd name="connsiteY51" fmla="*/ 250755 h 1126566"/>
              <a:gd name="connsiteX52" fmla="*/ 5034125 w 12192000"/>
              <a:gd name="connsiteY52" fmla="*/ 251561 h 1126566"/>
              <a:gd name="connsiteX53" fmla="*/ 5058873 w 12192000"/>
              <a:gd name="connsiteY53" fmla="*/ 245283 h 1126566"/>
              <a:gd name="connsiteX54" fmla="*/ 5123651 w 12192000"/>
              <a:gd name="connsiteY54" fmla="*/ 248360 h 1126566"/>
              <a:gd name="connsiteX55" fmla="*/ 5197539 w 12192000"/>
              <a:gd name="connsiteY55" fmla="*/ 245352 h 1126566"/>
              <a:gd name="connsiteX56" fmla="*/ 5250946 w 12192000"/>
              <a:gd name="connsiteY56" fmla="*/ 239095 h 1126566"/>
              <a:gd name="connsiteX57" fmla="*/ 5388817 w 12192000"/>
              <a:gd name="connsiteY57" fmla="*/ 245059 h 1126566"/>
              <a:gd name="connsiteX58" fmla="*/ 5618162 w 12192000"/>
              <a:gd name="connsiteY58" fmla="*/ 264094 h 1126566"/>
              <a:gd name="connsiteX59" fmla="*/ 5666664 w 12192000"/>
              <a:gd name="connsiteY59" fmla="*/ 266098 h 1126566"/>
              <a:gd name="connsiteX60" fmla="*/ 5715324 w 12192000"/>
              <a:gd name="connsiteY60" fmla="*/ 251101 h 1126566"/>
              <a:gd name="connsiteX61" fmla="*/ 5741796 w 12192000"/>
              <a:gd name="connsiteY61" fmla="*/ 250897 h 1126566"/>
              <a:gd name="connsiteX62" fmla="*/ 5748565 w 12192000"/>
              <a:gd name="connsiteY62" fmla="*/ 249142 h 1126566"/>
              <a:gd name="connsiteX63" fmla="*/ 5787667 w 12192000"/>
              <a:gd name="connsiteY63" fmla="*/ 240782 h 1126566"/>
              <a:gd name="connsiteX64" fmla="*/ 5877829 w 12192000"/>
              <a:gd name="connsiteY64" fmla="*/ 265178 h 1126566"/>
              <a:gd name="connsiteX65" fmla="*/ 5946099 w 12192000"/>
              <a:gd name="connsiteY65" fmla="*/ 275229 h 1126566"/>
              <a:gd name="connsiteX66" fmla="*/ 5951885 w 12192000"/>
              <a:gd name="connsiteY66" fmla="*/ 273306 h 1126566"/>
              <a:gd name="connsiteX67" fmla="*/ 5957187 w 12192000"/>
              <a:gd name="connsiteY67" fmla="*/ 267506 h 1126566"/>
              <a:gd name="connsiteX68" fmla="*/ 5969996 w 12192000"/>
              <a:gd name="connsiteY68" fmla="*/ 266279 h 1126566"/>
              <a:gd name="connsiteX69" fmla="*/ 5983257 w 12192000"/>
              <a:gd name="connsiteY69" fmla="*/ 260438 h 1126566"/>
              <a:gd name="connsiteX70" fmla="*/ 6390944 w 12192000"/>
              <a:gd name="connsiteY70" fmla="*/ 296657 h 1126566"/>
              <a:gd name="connsiteX71" fmla="*/ 6472553 w 12192000"/>
              <a:gd name="connsiteY71" fmla="*/ 327261 h 1126566"/>
              <a:gd name="connsiteX72" fmla="*/ 6598839 w 12192000"/>
              <a:gd name="connsiteY72" fmla="*/ 327138 h 1126566"/>
              <a:gd name="connsiteX73" fmla="*/ 6674894 w 12192000"/>
              <a:gd name="connsiteY73" fmla="*/ 339184 h 1126566"/>
              <a:gd name="connsiteX74" fmla="*/ 6686944 w 12192000"/>
              <a:gd name="connsiteY74" fmla="*/ 334233 h 1126566"/>
              <a:gd name="connsiteX75" fmla="*/ 6788093 w 12192000"/>
              <a:gd name="connsiteY75" fmla="*/ 377012 h 1126566"/>
              <a:gd name="connsiteX76" fmla="*/ 6944546 w 12192000"/>
              <a:gd name="connsiteY76" fmla="*/ 386543 h 1126566"/>
              <a:gd name="connsiteX77" fmla="*/ 7063994 w 12192000"/>
              <a:gd name="connsiteY77" fmla="*/ 385228 h 1126566"/>
              <a:gd name="connsiteX78" fmla="*/ 7130364 w 12192000"/>
              <a:gd name="connsiteY78" fmla="*/ 388164 h 1126566"/>
              <a:gd name="connsiteX79" fmla="*/ 7179335 w 12192000"/>
              <a:gd name="connsiteY79" fmla="*/ 386225 h 1126566"/>
              <a:gd name="connsiteX80" fmla="*/ 7300357 w 12192000"/>
              <a:gd name="connsiteY80" fmla="*/ 403218 h 1126566"/>
              <a:gd name="connsiteX81" fmla="*/ 7499445 w 12192000"/>
              <a:gd name="connsiteY81" fmla="*/ 440549 h 1126566"/>
              <a:gd name="connsiteX82" fmla="*/ 7655710 w 12192000"/>
              <a:gd name="connsiteY82" fmla="*/ 430962 h 1126566"/>
              <a:gd name="connsiteX83" fmla="*/ 7729851 w 12192000"/>
              <a:gd name="connsiteY83" fmla="*/ 462457 h 1126566"/>
              <a:gd name="connsiteX84" fmla="*/ 7824660 w 12192000"/>
              <a:gd name="connsiteY84" fmla="*/ 466203 h 1126566"/>
              <a:gd name="connsiteX85" fmla="*/ 8277851 w 12192000"/>
              <a:gd name="connsiteY85" fmla="*/ 502630 h 1126566"/>
              <a:gd name="connsiteX86" fmla="*/ 8382461 w 12192000"/>
              <a:gd name="connsiteY86" fmla="*/ 526824 h 1126566"/>
              <a:gd name="connsiteX87" fmla="*/ 8594502 w 12192000"/>
              <a:gd name="connsiteY87" fmla="*/ 613607 h 1126566"/>
              <a:gd name="connsiteX88" fmla="*/ 8808358 w 12192000"/>
              <a:gd name="connsiteY88" fmla="*/ 654694 h 1126566"/>
              <a:gd name="connsiteX89" fmla="*/ 8880244 w 12192000"/>
              <a:gd name="connsiteY89" fmla="*/ 661466 h 1126566"/>
              <a:gd name="connsiteX90" fmla="*/ 8885004 w 12192000"/>
              <a:gd name="connsiteY90" fmla="*/ 663655 h 1126566"/>
              <a:gd name="connsiteX91" fmla="*/ 8886720 w 12192000"/>
              <a:gd name="connsiteY91" fmla="*/ 662879 h 1126566"/>
              <a:gd name="connsiteX92" fmla="*/ 8912175 w 12192000"/>
              <a:gd name="connsiteY92" fmla="*/ 660908 h 1126566"/>
              <a:gd name="connsiteX93" fmla="*/ 8969814 w 12192000"/>
              <a:gd name="connsiteY93" fmla="*/ 639833 h 1126566"/>
              <a:gd name="connsiteX94" fmla="*/ 8996241 w 12192000"/>
              <a:gd name="connsiteY94" fmla="*/ 655221 h 1126566"/>
              <a:gd name="connsiteX95" fmla="*/ 9092152 w 12192000"/>
              <a:gd name="connsiteY95" fmla="*/ 609097 h 1126566"/>
              <a:gd name="connsiteX96" fmla="*/ 9156546 w 12192000"/>
              <a:gd name="connsiteY96" fmla="*/ 585468 h 1126566"/>
              <a:gd name="connsiteX97" fmla="*/ 9194830 w 12192000"/>
              <a:gd name="connsiteY97" fmla="*/ 571148 h 1126566"/>
              <a:gd name="connsiteX98" fmla="*/ 9314188 w 12192000"/>
              <a:gd name="connsiteY98" fmla="*/ 547301 h 1126566"/>
              <a:gd name="connsiteX99" fmla="*/ 9554706 w 12192000"/>
              <a:gd name="connsiteY99" fmla="*/ 542666 h 1126566"/>
              <a:gd name="connsiteX100" fmla="*/ 9616141 w 12192000"/>
              <a:gd name="connsiteY100" fmla="*/ 530976 h 1126566"/>
              <a:gd name="connsiteX101" fmla="*/ 9620146 w 12192000"/>
              <a:gd name="connsiteY101" fmla="*/ 524035 h 1126566"/>
              <a:gd name="connsiteX102" fmla="*/ 9724197 w 12192000"/>
              <a:gd name="connsiteY102" fmla="*/ 528337 h 1126566"/>
              <a:gd name="connsiteX103" fmla="*/ 9837846 w 12192000"/>
              <a:gd name="connsiteY103" fmla="*/ 492977 h 1126566"/>
              <a:gd name="connsiteX104" fmla="*/ 9917440 w 12192000"/>
              <a:gd name="connsiteY104" fmla="*/ 459605 h 1126566"/>
              <a:gd name="connsiteX105" fmla="*/ 9918439 w 12192000"/>
              <a:gd name="connsiteY105" fmla="*/ 453114 h 1126566"/>
              <a:gd name="connsiteX106" fmla="*/ 9953039 w 12192000"/>
              <a:gd name="connsiteY106" fmla="*/ 452486 h 1126566"/>
              <a:gd name="connsiteX107" fmla="*/ 9988183 w 12192000"/>
              <a:gd name="connsiteY107" fmla="*/ 448079 h 1126566"/>
              <a:gd name="connsiteX108" fmla="*/ 9991965 w 12192000"/>
              <a:gd name="connsiteY108" fmla="*/ 435969 h 1126566"/>
              <a:gd name="connsiteX109" fmla="*/ 9986932 w 12192000"/>
              <a:gd name="connsiteY109" fmla="*/ 431168 h 1126566"/>
              <a:gd name="connsiteX110" fmla="*/ 9996190 w 12192000"/>
              <a:gd name="connsiteY110" fmla="*/ 429066 h 1126566"/>
              <a:gd name="connsiteX111" fmla="*/ 9999786 w 12192000"/>
              <a:gd name="connsiteY111" fmla="*/ 427758 h 1126566"/>
              <a:gd name="connsiteX112" fmla="*/ 10012936 w 12192000"/>
              <a:gd name="connsiteY112" fmla="*/ 428884 h 1126566"/>
              <a:gd name="connsiteX113" fmla="*/ 10038815 w 12192000"/>
              <a:gd name="connsiteY113" fmla="*/ 419316 h 1126566"/>
              <a:gd name="connsiteX114" fmla="*/ 10057432 w 12192000"/>
              <a:gd name="connsiteY114" fmla="*/ 421938 h 1126566"/>
              <a:gd name="connsiteX115" fmla="*/ 10121534 w 12192000"/>
              <a:gd name="connsiteY115" fmla="*/ 437514 h 1126566"/>
              <a:gd name="connsiteX116" fmla="*/ 10199200 w 12192000"/>
              <a:gd name="connsiteY116" fmla="*/ 438197 h 1126566"/>
              <a:gd name="connsiteX117" fmla="*/ 10245648 w 12192000"/>
              <a:gd name="connsiteY117" fmla="*/ 438831 h 1126566"/>
              <a:gd name="connsiteX118" fmla="*/ 10369590 w 12192000"/>
              <a:gd name="connsiteY118" fmla="*/ 423377 h 1126566"/>
              <a:gd name="connsiteX119" fmla="*/ 10575777 w 12192000"/>
              <a:gd name="connsiteY119" fmla="*/ 355859 h 1126566"/>
              <a:gd name="connsiteX120" fmla="*/ 10638984 w 12192000"/>
              <a:gd name="connsiteY120" fmla="*/ 347416 h 1126566"/>
              <a:gd name="connsiteX121" fmla="*/ 10649306 w 12192000"/>
              <a:gd name="connsiteY121" fmla="*/ 352042 h 1126566"/>
              <a:gd name="connsiteX122" fmla="*/ 10732175 w 12192000"/>
              <a:gd name="connsiteY122" fmla="*/ 317549 h 1126566"/>
              <a:gd name="connsiteX123" fmla="*/ 10862886 w 12192000"/>
              <a:gd name="connsiteY123" fmla="*/ 313438 h 1126566"/>
              <a:gd name="connsiteX124" fmla="*/ 10963063 w 12192000"/>
              <a:gd name="connsiteY124" fmla="*/ 317771 h 1126566"/>
              <a:gd name="connsiteX125" fmla="*/ 11018562 w 12192000"/>
              <a:gd name="connsiteY125" fmla="*/ 316991 h 1126566"/>
              <a:gd name="connsiteX126" fmla="*/ 11059692 w 12192000"/>
              <a:gd name="connsiteY126" fmla="*/ 319983 h 1126566"/>
              <a:gd name="connsiteX127" fmla="*/ 11160371 w 12192000"/>
              <a:gd name="connsiteY127" fmla="*/ 308440 h 1126566"/>
              <a:gd name="connsiteX128" fmla="*/ 11178386 w 12192000"/>
              <a:gd name="connsiteY128" fmla="*/ 299490 h 1126566"/>
              <a:gd name="connsiteX129" fmla="*/ 11192494 w 12192000"/>
              <a:gd name="connsiteY129" fmla="*/ 296221 h 1126566"/>
              <a:gd name="connsiteX130" fmla="*/ 11199770 w 12192000"/>
              <a:gd name="connsiteY130" fmla="*/ 299772 h 1126566"/>
              <a:gd name="connsiteX131" fmla="*/ 11217258 w 12192000"/>
              <a:gd name="connsiteY131" fmla="*/ 293681 h 1126566"/>
              <a:gd name="connsiteX132" fmla="*/ 11245798 w 12192000"/>
              <a:gd name="connsiteY132" fmla="*/ 292170 h 1126566"/>
              <a:gd name="connsiteX133" fmla="*/ 11255992 w 12192000"/>
              <a:gd name="connsiteY133" fmla="*/ 291919 h 1126566"/>
              <a:gd name="connsiteX134" fmla="*/ 11264859 w 12192000"/>
              <a:gd name="connsiteY134" fmla="*/ 293937 h 1126566"/>
              <a:gd name="connsiteX135" fmla="*/ 11276151 w 12192000"/>
              <a:gd name="connsiteY135" fmla="*/ 293070 h 1126566"/>
              <a:gd name="connsiteX136" fmla="*/ 11279850 w 12192000"/>
              <a:gd name="connsiteY136" fmla="*/ 291330 h 1126566"/>
              <a:gd name="connsiteX137" fmla="*/ 11290818 w 12192000"/>
              <a:gd name="connsiteY137" fmla="*/ 291060 h 1126566"/>
              <a:gd name="connsiteX138" fmla="*/ 11296248 w 12192000"/>
              <a:gd name="connsiteY138" fmla="*/ 290163 h 1126566"/>
              <a:gd name="connsiteX139" fmla="*/ 11301652 w 12192000"/>
              <a:gd name="connsiteY139" fmla="*/ 290324 h 1126566"/>
              <a:gd name="connsiteX140" fmla="*/ 11339114 w 12192000"/>
              <a:gd name="connsiteY140" fmla="*/ 288153 h 1126566"/>
              <a:gd name="connsiteX141" fmla="*/ 11345146 w 12192000"/>
              <a:gd name="connsiteY141" fmla="*/ 290802 h 1126566"/>
              <a:gd name="connsiteX142" fmla="*/ 11400126 w 12192000"/>
              <a:gd name="connsiteY142" fmla="*/ 292287 h 1126566"/>
              <a:gd name="connsiteX143" fmla="*/ 11400420 w 12192000"/>
              <a:gd name="connsiteY143" fmla="*/ 293758 h 1126566"/>
              <a:gd name="connsiteX144" fmla="*/ 11413889 w 12192000"/>
              <a:gd name="connsiteY144" fmla="*/ 300516 h 1126566"/>
              <a:gd name="connsiteX145" fmla="*/ 11440688 w 12192000"/>
              <a:gd name="connsiteY145" fmla="*/ 310121 h 1126566"/>
              <a:gd name="connsiteX146" fmla="*/ 11496733 w 12192000"/>
              <a:gd name="connsiteY146" fmla="*/ 350225 h 1126566"/>
              <a:gd name="connsiteX147" fmla="*/ 11554005 w 12192000"/>
              <a:gd name="connsiteY147" fmla="*/ 351933 h 1126566"/>
              <a:gd name="connsiteX148" fmla="*/ 11565304 w 12192000"/>
              <a:gd name="connsiteY148" fmla="*/ 353069 h 1126566"/>
              <a:gd name="connsiteX149" fmla="*/ 11565435 w 12192000"/>
              <a:gd name="connsiteY149" fmla="*/ 353419 h 1126566"/>
              <a:gd name="connsiteX150" fmla="*/ 11577168 w 12192000"/>
              <a:gd name="connsiteY150" fmla="*/ 355270 h 1126566"/>
              <a:gd name="connsiteX151" fmla="*/ 11585904 w 12192000"/>
              <a:gd name="connsiteY151" fmla="*/ 355142 h 1126566"/>
              <a:gd name="connsiteX152" fmla="*/ 11607823 w 12192000"/>
              <a:gd name="connsiteY152" fmla="*/ 357347 h 1126566"/>
              <a:gd name="connsiteX153" fmla="*/ 11614746 w 12192000"/>
              <a:gd name="connsiteY153" fmla="*/ 360281 h 1126566"/>
              <a:gd name="connsiteX154" fmla="*/ 11698873 w 12192000"/>
              <a:gd name="connsiteY154" fmla="*/ 397894 h 1126566"/>
              <a:gd name="connsiteX155" fmla="*/ 11779739 w 12192000"/>
              <a:gd name="connsiteY155" fmla="*/ 457323 h 1126566"/>
              <a:gd name="connsiteX156" fmla="*/ 11828107 w 12192000"/>
              <a:gd name="connsiteY156" fmla="*/ 477948 h 1126566"/>
              <a:gd name="connsiteX157" fmla="*/ 11866598 w 12192000"/>
              <a:gd name="connsiteY157" fmla="*/ 486803 h 1126566"/>
              <a:gd name="connsiteX158" fmla="*/ 11916744 w 12192000"/>
              <a:gd name="connsiteY158" fmla="*/ 502917 h 1126566"/>
              <a:gd name="connsiteX159" fmla="*/ 11949248 w 12192000"/>
              <a:gd name="connsiteY159" fmla="*/ 518881 h 1126566"/>
              <a:gd name="connsiteX160" fmla="*/ 11951002 w 12192000"/>
              <a:gd name="connsiteY160" fmla="*/ 518735 h 1126566"/>
              <a:gd name="connsiteX161" fmla="*/ 11957283 w 12192000"/>
              <a:gd name="connsiteY161" fmla="*/ 522828 h 1126566"/>
              <a:gd name="connsiteX162" fmla="*/ 11966535 w 12192000"/>
              <a:gd name="connsiteY162" fmla="*/ 527372 h 1126566"/>
              <a:gd name="connsiteX163" fmla="*/ 12026007 w 12192000"/>
              <a:gd name="connsiteY163" fmla="*/ 534384 h 1126566"/>
              <a:gd name="connsiteX164" fmla="*/ 12035188 w 12192000"/>
              <a:gd name="connsiteY164" fmla="*/ 529609 h 1126566"/>
              <a:gd name="connsiteX165" fmla="*/ 12115225 w 12192000"/>
              <a:gd name="connsiteY165" fmla="*/ 561895 h 1126566"/>
              <a:gd name="connsiteX166" fmla="*/ 12191636 w 12192000"/>
              <a:gd name="connsiteY166" fmla="*/ 558318 h 1126566"/>
              <a:gd name="connsiteX167" fmla="*/ 12192000 w 12192000"/>
              <a:gd name="connsiteY167" fmla="*/ 558295 h 1126566"/>
              <a:gd name="connsiteX168" fmla="*/ 12192000 w 12192000"/>
              <a:gd name="connsiteY168" fmla="*/ 1126566 h 1126566"/>
              <a:gd name="connsiteX169" fmla="*/ 0 w 12192000"/>
              <a:gd name="connsiteY169" fmla="*/ 1126566 h 1126566"/>
              <a:gd name="connsiteX170" fmla="*/ 0 w 12192000"/>
              <a:gd name="connsiteY170" fmla="*/ 401922 h 1126566"/>
              <a:gd name="connsiteX171" fmla="*/ 25242 w 12192000"/>
              <a:gd name="connsiteY171" fmla="*/ 388862 h 1126566"/>
              <a:gd name="connsiteX172" fmla="*/ 96922 w 12192000"/>
              <a:gd name="connsiteY172" fmla="*/ 357381 h 1126566"/>
              <a:gd name="connsiteX173" fmla="*/ 137910 w 12192000"/>
              <a:gd name="connsiteY173" fmla="*/ 314823 h 1126566"/>
              <a:gd name="connsiteX174" fmla="*/ 258712 w 12192000"/>
              <a:gd name="connsiteY174" fmla="*/ 286531 h 1126566"/>
              <a:gd name="connsiteX175" fmla="*/ 316354 w 12192000"/>
              <a:gd name="connsiteY175" fmla="*/ 238529 h 1126566"/>
              <a:gd name="connsiteX176" fmla="*/ 328834 w 12192000"/>
              <a:gd name="connsiteY176" fmla="*/ 240963 h 1126566"/>
              <a:gd name="connsiteX177" fmla="*/ 383414 w 12192000"/>
              <a:gd name="connsiteY177" fmla="*/ 221196 h 1126566"/>
              <a:gd name="connsiteX178" fmla="*/ 537708 w 12192000"/>
              <a:gd name="connsiteY178" fmla="*/ 119020 h 1126566"/>
              <a:gd name="connsiteX179" fmla="*/ 645390 w 12192000"/>
              <a:gd name="connsiteY179" fmla="*/ 81299 h 1126566"/>
              <a:gd name="connsiteX180" fmla="*/ 689561 w 12192000"/>
              <a:gd name="connsiteY180" fmla="*/ 73220 h 1126566"/>
              <a:gd name="connsiteX181" fmla="*/ 763197 w 12192000"/>
              <a:gd name="connsiteY181" fmla="*/ 59356 h 1126566"/>
              <a:gd name="connsiteX182" fmla="*/ 778208 w 12192000"/>
              <a:gd name="connsiteY182" fmla="*/ 63801 h 1126566"/>
              <a:gd name="connsiteX183" fmla="*/ 784725 w 12192000"/>
              <a:gd name="connsiteY183" fmla="*/ 62505 h 1126566"/>
              <a:gd name="connsiteX184" fmla="*/ 785400 w 12192000"/>
              <a:gd name="connsiteY184" fmla="*/ 62796 h 1126566"/>
              <a:gd name="connsiteX185" fmla="*/ 786774 w 12192000"/>
              <a:gd name="connsiteY185" fmla="*/ 62098 h 1126566"/>
              <a:gd name="connsiteX186" fmla="*/ 801216 w 12192000"/>
              <a:gd name="connsiteY186" fmla="*/ 59226 h 1126566"/>
              <a:gd name="connsiteX187" fmla="*/ 832892 w 12192000"/>
              <a:gd name="connsiteY187" fmla="*/ 62069 h 1126566"/>
              <a:gd name="connsiteX188" fmla="*/ 852003 w 12192000"/>
              <a:gd name="connsiteY188" fmla="*/ 61064 h 1126566"/>
              <a:gd name="connsiteX189" fmla="*/ 870719 w 12192000"/>
              <a:gd name="connsiteY189" fmla="*/ 47209 h 1126566"/>
              <a:gd name="connsiteX190" fmla="*/ 883786 w 12192000"/>
              <a:gd name="connsiteY190" fmla="*/ 45814 h 1126566"/>
              <a:gd name="connsiteX191" fmla="*/ 886400 w 12192000"/>
              <a:gd name="connsiteY191" fmla="*/ 43909 h 1126566"/>
              <a:gd name="connsiteX192" fmla="*/ 893881 w 12192000"/>
              <a:gd name="connsiteY192" fmla="*/ 40197 h 1126566"/>
              <a:gd name="connsiteX193" fmla="*/ 886282 w 12192000"/>
              <a:gd name="connsiteY193" fmla="*/ 36610 h 1126566"/>
              <a:gd name="connsiteX194" fmla="*/ 882653 w 12192000"/>
              <a:gd name="connsiteY194" fmla="*/ 24486 h 1126566"/>
              <a:gd name="connsiteX195" fmla="*/ 898087 w 12192000"/>
              <a:gd name="connsiteY195" fmla="*/ 11454 h 1126566"/>
              <a:gd name="connsiteX196" fmla="*/ 914199 w 12192000"/>
              <a:gd name="connsiteY196" fmla="*/ 6975 h 1126566"/>
              <a:gd name="connsiteX197" fmla="*/ 929751 w 12192000"/>
              <a:gd name="connsiteY197" fmla="*/ 5510 h 1126566"/>
              <a:gd name="connsiteX198" fmla="*/ 938844 w 12192000"/>
              <a:gd name="connsiteY198" fmla="*/ 8681 h 1126566"/>
              <a:gd name="connsiteX199" fmla="*/ 944941 w 12192000"/>
              <a:gd name="connsiteY199" fmla="*/ 6855 h 1126566"/>
              <a:gd name="connsiteX200" fmla="*/ 954142 w 12192000"/>
              <a:gd name="connsiteY200" fmla="*/ 8799 h 1126566"/>
              <a:gd name="connsiteX201" fmla="*/ 968213 w 12192000"/>
              <a:gd name="connsiteY201" fmla="*/ 19791 h 1126566"/>
              <a:gd name="connsiteX202" fmla="*/ 1177886 w 12192000"/>
              <a:gd name="connsiteY202" fmla="*/ 30728 h 1126566"/>
              <a:gd name="connsiteX203" fmla="*/ 1305018 w 12192000"/>
              <a:gd name="connsiteY20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877121 w 12192000"/>
              <a:gd name="connsiteY43" fmla="*/ 263049 h 1126566"/>
              <a:gd name="connsiteX44" fmla="*/ 4910175 w 12192000"/>
              <a:gd name="connsiteY44" fmla="*/ 258887 h 1126566"/>
              <a:gd name="connsiteX45" fmla="*/ 4910653 w 12192000"/>
              <a:gd name="connsiteY45" fmla="*/ 256337 h 1126566"/>
              <a:gd name="connsiteX46" fmla="*/ 4915901 w 12192000"/>
              <a:gd name="connsiteY46" fmla="*/ 255646 h 1126566"/>
              <a:gd name="connsiteX47" fmla="*/ 4919888 w 12192000"/>
              <a:gd name="connsiteY47" fmla="*/ 257665 h 1126566"/>
              <a:gd name="connsiteX48" fmla="*/ 4926150 w 12192000"/>
              <a:gd name="connsiteY48" fmla="*/ 256877 h 1126566"/>
              <a:gd name="connsiteX49" fmla="*/ 4943081 w 12192000"/>
              <a:gd name="connsiteY49" fmla="*/ 255402 h 1126566"/>
              <a:gd name="connsiteX50" fmla="*/ 4949875 w 12192000"/>
              <a:gd name="connsiteY50" fmla="*/ 250755 h 1126566"/>
              <a:gd name="connsiteX51" fmla="*/ 5034125 w 12192000"/>
              <a:gd name="connsiteY51" fmla="*/ 251561 h 1126566"/>
              <a:gd name="connsiteX52" fmla="*/ 5058873 w 12192000"/>
              <a:gd name="connsiteY52" fmla="*/ 245283 h 1126566"/>
              <a:gd name="connsiteX53" fmla="*/ 5123651 w 12192000"/>
              <a:gd name="connsiteY53" fmla="*/ 248360 h 1126566"/>
              <a:gd name="connsiteX54" fmla="*/ 5197539 w 12192000"/>
              <a:gd name="connsiteY54" fmla="*/ 245352 h 1126566"/>
              <a:gd name="connsiteX55" fmla="*/ 5250946 w 12192000"/>
              <a:gd name="connsiteY55" fmla="*/ 239095 h 1126566"/>
              <a:gd name="connsiteX56" fmla="*/ 5388817 w 12192000"/>
              <a:gd name="connsiteY56" fmla="*/ 245059 h 1126566"/>
              <a:gd name="connsiteX57" fmla="*/ 5618162 w 12192000"/>
              <a:gd name="connsiteY57" fmla="*/ 264094 h 1126566"/>
              <a:gd name="connsiteX58" fmla="*/ 5666664 w 12192000"/>
              <a:gd name="connsiteY58" fmla="*/ 266098 h 1126566"/>
              <a:gd name="connsiteX59" fmla="*/ 5715324 w 12192000"/>
              <a:gd name="connsiteY59" fmla="*/ 251101 h 1126566"/>
              <a:gd name="connsiteX60" fmla="*/ 5741796 w 12192000"/>
              <a:gd name="connsiteY60" fmla="*/ 250897 h 1126566"/>
              <a:gd name="connsiteX61" fmla="*/ 5748565 w 12192000"/>
              <a:gd name="connsiteY61" fmla="*/ 249142 h 1126566"/>
              <a:gd name="connsiteX62" fmla="*/ 5787667 w 12192000"/>
              <a:gd name="connsiteY62" fmla="*/ 240782 h 1126566"/>
              <a:gd name="connsiteX63" fmla="*/ 5877829 w 12192000"/>
              <a:gd name="connsiteY63" fmla="*/ 265178 h 1126566"/>
              <a:gd name="connsiteX64" fmla="*/ 5946099 w 12192000"/>
              <a:gd name="connsiteY64" fmla="*/ 275229 h 1126566"/>
              <a:gd name="connsiteX65" fmla="*/ 5951885 w 12192000"/>
              <a:gd name="connsiteY65" fmla="*/ 273306 h 1126566"/>
              <a:gd name="connsiteX66" fmla="*/ 5957187 w 12192000"/>
              <a:gd name="connsiteY66" fmla="*/ 267506 h 1126566"/>
              <a:gd name="connsiteX67" fmla="*/ 5969996 w 12192000"/>
              <a:gd name="connsiteY67" fmla="*/ 266279 h 1126566"/>
              <a:gd name="connsiteX68" fmla="*/ 5983257 w 12192000"/>
              <a:gd name="connsiteY68" fmla="*/ 260438 h 1126566"/>
              <a:gd name="connsiteX69" fmla="*/ 6390944 w 12192000"/>
              <a:gd name="connsiteY69" fmla="*/ 296657 h 1126566"/>
              <a:gd name="connsiteX70" fmla="*/ 6472553 w 12192000"/>
              <a:gd name="connsiteY70" fmla="*/ 327261 h 1126566"/>
              <a:gd name="connsiteX71" fmla="*/ 6598839 w 12192000"/>
              <a:gd name="connsiteY71" fmla="*/ 327138 h 1126566"/>
              <a:gd name="connsiteX72" fmla="*/ 6674894 w 12192000"/>
              <a:gd name="connsiteY72" fmla="*/ 339184 h 1126566"/>
              <a:gd name="connsiteX73" fmla="*/ 6686944 w 12192000"/>
              <a:gd name="connsiteY73" fmla="*/ 334233 h 1126566"/>
              <a:gd name="connsiteX74" fmla="*/ 6788093 w 12192000"/>
              <a:gd name="connsiteY74" fmla="*/ 377012 h 1126566"/>
              <a:gd name="connsiteX75" fmla="*/ 6944546 w 12192000"/>
              <a:gd name="connsiteY75" fmla="*/ 386543 h 1126566"/>
              <a:gd name="connsiteX76" fmla="*/ 7063994 w 12192000"/>
              <a:gd name="connsiteY76" fmla="*/ 385228 h 1126566"/>
              <a:gd name="connsiteX77" fmla="*/ 7130364 w 12192000"/>
              <a:gd name="connsiteY77" fmla="*/ 388164 h 1126566"/>
              <a:gd name="connsiteX78" fmla="*/ 7179335 w 12192000"/>
              <a:gd name="connsiteY78" fmla="*/ 386225 h 1126566"/>
              <a:gd name="connsiteX79" fmla="*/ 7300357 w 12192000"/>
              <a:gd name="connsiteY79" fmla="*/ 403218 h 1126566"/>
              <a:gd name="connsiteX80" fmla="*/ 7499445 w 12192000"/>
              <a:gd name="connsiteY80" fmla="*/ 440549 h 1126566"/>
              <a:gd name="connsiteX81" fmla="*/ 7655710 w 12192000"/>
              <a:gd name="connsiteY81" fmla="*/ 430962 h 1126566"/>
              <a:gd name="connsiteX82" fmla="*/ 7729851 w 12192000"/>
              <a:gd name="connsiteY82" fmla="*/ 462457 h 1126566"/>
              <a:gd name="connsiteX83" fmla="*/ 7824660 w 12192000"/>
              <a:gd name="connsiteY83" fmla="*/ 466203 h 1126566"/>
              <a:gd name="connsiteX84" fmla="*/ 8277851 w 12192000"/>
              <a:gd name="connsiteY84" fmla="*/ 502630 h 1126566"/>
              <a:gd name="connsiteX85" fmla="*/ 8382461 w 12192000"/>
              <a:gd name="connsiteY85" fmla="*/ 526824 h 1126566"/>
              <a:gd name="connsiteX86" fmla="*/ 8594502 w 12192000"/>
              <a:gd name="connsiteY86" fmla="*/ 613607 h 1126566"/>
              <a:gd name="connsiteX87" fmla="*/ 8808358 w 12192000"/>
              <a:gd name="connsiteY87" fmla="*/ 654694 h 1126566"/>
              <a:gd name="connsiteX88" fmla="*/ 8880244 w 12192000"/>
              <a:gd name="connsiteY88" fmla="*/ 661466 h 1126566"/>
              <a:gd name="connsiteX89" fmla="*/ 8885004 w 12192000"/>
              <a:gd name="connsiteY89" fmla="*/ 663655 h 1126566"/>
              <a:gd name="connsiteX90" fmla="*/ 8886720 w 12192000"/>
              <a:gd name="connsiteY90" fmla="*/ 662879 h 1126566"/>
              <a:gd name="connsiteX91" fmla="*/ 8912175 w 12192000"/>
              <a:gd name="connsiteY91" fmla="*/ 660908 h 1126566"/>
              <a:gd name="connsiteX92" fmla="*/ 8969814 w 12192000"/>
              <a:gd name="connsiteY92" fmla="*/ 639833 h 1126566"/>
              <a:gd name="connsiteX93" fmla="*/ 8996241 w 12192000"/>
              <a:gd name="connsiteY93" fmla="*/ 655221 h 1126566"/>
              <a:gd name="connsiteX94" fmla="*/ 9092152 w 12192000"/>
              <a:gd name="connsiteY94" fmla="*/ 609097 h 1126566"/>
              <a:gd name="connsiteX95" fmla="*/ 9156546 w 12192000"/>
              <a:gd name="connsiteY95" fmla="*/ 585468 h 1126566"/>
              <a:gd name="connsiteX96" fmla="*/ 9194830 w 12192000"/>
              <a:gd name="connsiteY96" fmla="*/ 571148 h 1126566"/>
              <a:gd name="connsiteX97" fmla="*/ 9314188 w 12192000"/>
              <a:gd name="connsiteY97" fmla="*/ 547301 h 1126566"/>
              <a:gd name="connsiteX98" fmla="*/ 9554706 w 12192000"/>
              <a:gd name="connsiteY98" fmla="*/ 542666 h 1126566"/>
              <a:gd name="connsiteX99" fmla="*/ 9616141 w 12192000"/>
              <a:gd name="connsiteY99" fmla="*/ 530976 h 1126566"/>
              <a:gd name="connsiteX100" fmla="*/ 9620146 w 12192000"/>
              <a:gd name="connsiteY100" fmla="*/ 524035 h 1126566"/>
              <a:gd name="connsiteX101" fmla="*/ 9724197 w 12192000"/>
              <a:gd name="connsiteY101" fmla="*/ 528337 h 1126566"/>
              <a:gd name="connsiteX102" fmla="*/ 9837846 w 12192000"/>
              <a:gd name="connsiteY102" fmla="*/ 492977 h 1126566"/>
              <a:gd name="connsiteX103" fmla="*/ 9917440 w 12192000"/>
              <a:gd name="connsiteY103" fmla="*/ 459605 h 1126566"/>
              <a:gd name="connsiteX104" fmla="*/ 9918439 w 12192000"/>
              <a:gd name="connsiteY104" fmla="*/ 453114 h 1126566"/>
              <a:gd name="connsiteX105" fmla="*/ 9953039 w 12192000"/>
              <a:gd name="connsiteY105" fmla="*/ 452486 h 1126566"/>
              <a:gd name="connsiteX106" fmla="*/ 9988183 w 12192000"/>
              <a:gd name="connsiteY106" fmla="*/ 448079 h 1126566"/>
              <a:gd name="connsiteX107" fmla="*/ 9991965 w 12192000"/>
              <a:gd name="connsiteY107" fmla="*/ 435969 h 1126566"/>
              <a:gd name="connsiteX108" fmla="*/ 9986932 w 12192000"/>
              <a:gd name="connsiteY108" fmla="*/ 431168 h 1126566"/>
              <a:gd name="connsiteX109" fmla="*/ 9996190 w 12192000"/>
              <a:gd name="connsiteY109" fmla="*/ 429066 h 1126566"/>
              <a:gd name="connsiteX110" fmla="*/ 9999786 w 12192000"/>
              <a:gd name="connsiteY110" fmla="*/ 427758 h 1126566"/>
              <a:gd name="connsiteX111" fmla="*/ 10012936 w 12192000"/>
              <a:gd name="connsiteY111" fmla="*/ 428884 h 1126566"/>
              <a:gd name="connsiteX112" fmla="*/ 10038815 w 12192000"/>
              <a:gd name="connsiteY112" fmla="*/ 419316 h 1126566"/>
              <a:gd name="connsiteX113" fmla="*/ 10057432 w 12192000"/>
              <a:gd name="connsiteY113" fmla="*/ 421938 h 1126566"/>
              <a:gd name="connsiteX114" fmla="*/ 10121534 w 12192000"/>
              <a:gd name="connsiteY114" fmla="*/ 437514 h 1126566"/>
              <a:gd name="connsiteX115" fmla="*/ 10199200 w 12192000"/>
              <a:gd name="connsiteY115" fmla="*/ 438197 h 1126566"/>
              <a:gd name="connsiteX116" fmla="*/ 10245648 w 12192000"/>
              <a:gd name="connsiteY116" fmla="*/ 438831 h 1126566"/>
              <a:gd name="connsiteX117" fmla="*/ 10369590 w 12192000"/>
              <a:gd name="connsiteY117" fmla="*/ 423377 h 1126566"/>
              <a:gd name="connsiteX118" fmla="*/ 10575777 w 12192000"/>
              <a:gd name="connsiteY118" fmla="*/ 355859 h 1126566"/>
              <a:gd name="connsiteX119" fmla="*/ 10638984 w 12192000"/>
              <a:gd name="connsiteY119" fmla="*/ 347416 h 1126566"/>
              <a:gd name="connsiteX120" fmla="*/ 10649306 w 12192000"/>
              <a:gd name="connsiteY120" fmla="*/ 352042 h 1126566"/>
              <a:gd name="connsiteX121" fmla="*/ 10732175 w 12192000"/>
              <a:gd name="connsiteY121" fmla="*/ 317549 h 1126566"/>
              <a:gd name="connsiteX122" fmla="*/ 10862886 w 12192000"/>
              <a:gd name="connsiteY122" fmla="*/ 313438 h 1126566"/>
              <a:gd name="connsiteX123" fmla="*/ 10963063 w 12192000"/>
              <a:gd name="connsiteY123" fmla="*/ 317771 h 1126566"/>
              <a:gd name="connsiteX124" fmla="*/ 11018562 w 12192000"/>
              <a:gd name="connsiteY124" fmla="*/ 316991 h 1126566"/>
              <a:gd name="connsiteX125" fmla="*/ 11059692 w 12192000"/>
              <a:gd name="connsiteY125" fmla="*/ 319983 h 1126566"/>
              <a:gd name="connsiteX126" fmla="*/ 11160371 w 12192000"/>
              <a:gd name="connsiteY126" fmla="*/ 308440 h 1126566"/>
              <a:gd name="connsiteX127" fmla="*/ 11178386 w 12192000"/>
              <a:gd name="connsiteY127" fmla="*/ 299490 h 1126566"/>
              <a:gd name="connsiteX128" fmla="*/ 11192494 w 12192000"/>
              <a:gd name="connsiteY128" fmla="*/ 296221 h 1126566"/>
              <a:gd name="connsiteX129" fmla="*/ 11199770 w 12192000"/>
              <a:gd name="connsiteY129" fmla="*/ 299772 h 1126566"/>
              <a:gd name="connsiteX130" fmla="*/ 11217258 w 12192000"/>
              <a:gd name="connsiteY130" fmla="*/ 293681 h 1126566"/>
              <a:gd name="connsiteX131" fmla="*/ 11245798 w 12192000"/>
              <a:gd name="connsiteY131" fmla="*/ 292170 h 1126566"/>
              <a:gd name="connsiteX132" fmla="*/ 11255992 w 12192000"/>
              <a:gd name="connsiteY132" fmla="*/ 291919 h 1126566"/>
              <a:gd name="connsiteX133" fmla="*/ 11264859 w 12192000"/>
              <a:gd name="connsiteY133" fmla="*/ 293937 h 1126566"/>
              <a:gd name="connsiteX134" fmla="*/ 11276151 w 12192000"/>
              <a:gd name="connsiteY134" fmla="*/ 293070 h 1126566"/>
              <a:gd name="connsiteX135" fmla="*/ 11279850 w 12192000"/>
              <a:gd name="connsiteY135" fmla="*/ 291330 h 1126566"/>
              <a:gd name="connsiteX136" fmla="*/ 11290818 w 12192000"/>
              <a:gd name="connsiteY136" fmla="*/ 291060 h 1126566"/>
              <a:gd name="connsiteX137" fmla="*/ 11296248 w 12192000"/>
              <a:gd name="connsiteY137" fmla="*/ 290163 h 1126566"/>
              <a:gd name="connsiteX138" fmla="*/ 11301652 w 12192000"/>
              <a:gd name="connsiteY138" fmla="*/ 290324 h 1126566"/>
              <a:gd name="connsiteX139" fmla="*/ 11339114 w 12192000"/>
              <a:gd name="connsiteY139" fmla="*/ 288153 h 1126566"/>
              <a:gd name="connsiteX140" fmla="*/ 11345146 w 12192000"/>
              <a:gd name="connsiteY140" fmla="*/ 290802 h 1126566"/>
              <a:gd name="connsiteX141" fmla="*/ 11400126 w 12192000"/>
              <a:gd name="connsiteY141" fmla="*/ 292287 h 1126566"/>
              <a:gd name="connsiteX142" fmla="*/ 11400420 w 12192000"/>
              <a:gd name="connsiteY142" fmla="*/ 293758 h 1126566"/>
              <a:gd name="connsiteX143" fmla="*/ 11413889 w 12192000"/>
              <a:gd name="connsiteY143" fmla="*/ 300516 h 1126566"/>
              <a:gd name="connsiteX144" fmla="*/ 11440688 w 12192000"/>
              <a:gd name="connsiteY144" fmla="*/ 310121 h 1126566"/>
              <a:gd name="connsiteX145" fmla="*/ 11496733 w 12192000"/>
              <a:gd name="connsiteY145" fmla="*/ 350225 h 1126566"/>
              <a:gd name="connsiteX146" fmla="*/ 11554005 w 12192000"/>
              <a:gd name="connsiteY146" fmla="*/ 351933 h 1126566"/>
              <a:gd name="connsiteX147" fmla="*/ 11565304 w 12192000"/>
              <a:gd name="connsiteY147" fmla="*/ 353069 h 1126566"/>
              <a:gd name="connsiteX148" fmla="*/ 11565435 w 12192000"/>
              <a:gd name="connsiteY148" fmla="*/ 353419 h 1126566"/>
              <a:gd name="connsiteX149" fmla="*/ 11577168 w 12192000"/>
              <a:gd name="connsiteY149" fmla="*/ 355270 h 1126566"/>
              <a:gd name="connsiteX150" fmla="*/ 11585904 w 12192000"/>
              <a:gd name="connsiteY150" fmla="*/ 355142 h 1126566"/>
              <a:gd name="connsiteX151" fmla="*/ 11607823 w 12192000"/>
              <a:gd name="connsiteY151" fmla="*/ 357347 h 1126566"/>
              <a:gd name="connsiteX152" fmla="*/ 11614746 w 12192000"/>
              <a:gd name="connsiteY152" fmla="*/ 360281 h 1126566"/>
              <a:gd name="connsiteX153" fmla="*/ 11698873 w 12192000"/>
              <a:gd name="connsiteY153" fmla="*/ 397894 h 1126566"/>
              <a:gd name="connsiteX154" fmla="*/ 11779739 w 12192000"/>
              <a:gd name="connsiteY154" fmla="*/ 457323 h 1126566"/>
              <a:gd name="connsiteX155" fmla="*/ 11828107 w 12192000"/>
              <a:gd name="connsiteY155" fmla="*/ 477948 h 1126566"/>
              <a:gd name="connsiteX156" fmla="*/ 11866598 w 12192000"/>
              <a:gd name="connsiteY156" fmla="*/ 486803 h 1126566"/>
              <a:gd name="connsiteX157" fmla="*/ 11916744 w 12192000"/>
              <a:gd name="connsiteY157" fmla="*/ 502917 h 1126566"/>
              <a:gd name="connsiteX158" fmla="*/ 11949248 w 12192000"/>
              <a:gd name="connsiteY158" fmla="*/ 518881 h 1126566"/>
              <a:gd name="connsiteX159" fmla="*/ 11951002 w 12192000"/>
              <a:gd name="connsiteY159" fmla="*/ 518735 h 1126566"/>
              <a:gd name="connsiteX160" fmla="*/ 11957283 w 12192000"/>
              <a:gd name="connsiteY160" fmla="*/ 522828 h 1126566"/>
              <a:gd name="connsiteX161" fmla="*/ 11966535 w 12192000"/>
              <a:gd name="connsiteY161" fmla="*/ 527372 h 1126566"/>
              <a:gd name="connsiteX162" fmla="*/ 12026007 w 12192000"/>
              <a:gd name="connsiteY162" fmla="*/ 534384 h 1126566"/>
              <a:gd name="connsiteX163" fmla="*/ 12035188 w 12192000"/>
              <a:gd name="connsiteY163" fmla="*/ 529609 h 1126566"/>
              <a:gd name="connsiteX164" fmla="*/ 12115225 w 12192000"/>
              <a:gd name="connsiteY164" fmla="*/ 561895 h 1126566"/>
              <a:gd name="connsiteX165" fmla="*/ 12191636 w 12192000"/>
              <a:gd name="connsiteY165" fmla="*/ 558318 h 1126566"/>
              <a:gd name="connsiteX166" fmla="*/ 12192000 w 12192000"/>
              <a:gd name="connsiteY166" fmla="*/ 558295 h 1126566"/>
              <a:gd name="connsiteX167" fmla="*/ 12192000 w 12192000"/>
              <a:gd name="connsiteY167" fmla="*/ 1126566 h 1126566"/>
              <a:gd name="connsiteX168" fmla="*/ 0 w 12192000"/>
              <a:gd name="connsiteY168" fmla="*/ 1126566 h 1126566"/>
              <a:gd name="connsiteX169" fmla="*/ 0 w 12192000"/>
              <a:gd name="connsiteY169" fmla="*/ 401922 h 1126566"/>
              <a:gd name="connsiteX170" fmla="*/ 25242 w 12192000"/>
              <a:gd name="connsiteY170" fmla="*/ 388862 h 1126566"/>
              <a:gd name="connsiteX171" fmla="*/ 96922 w 12192000"/>
              <a:gd name="connsiteY171" fmla="*/ 357381 h 1126566"/>
              <a:gd name="connsiteX172" fmla="*/ 137910 w 12192000"/>
              <a:gd name="connsiteY172" fmla="*/ 314823 h 1126566"/>
              <a:gd name="connsiteX173" fmla="*/ 258712 w 12192000"/>
              <a:gd name="connsiteY173" fmla="*/ 286531 h 1126566"/>
              <a:gd name="connsiteX174" fmla="*/ 316354 w 12192000"/>
              <a:gd name="connsiteY174" fmla="*/ 238529 h 1126566"/>
              <a:gd name="connsiteX175" fmla="*/ 328834 w 12192000"/>
              <a:gd name="connsiteY175" fmla="*/ 240963 h 1126566"/>
              <a:gd name="connsiteX176" fmla="*/ 383414 w 12192000"/>
              <a:gd name="connsiteY176" fmla="*/ 221196 h 1126566"/>
              <a:gd name="connsiteX177" fmla="*/ 537708 w 12192000"/>
              <a:gd name="connsiteY177" fmla="*/ 119020 h 1126566"/>
              <a:gd name="connsiteX178" fmla="*/ 645390 w 12192000"/>
              <a:gd name="connsiteY178" fmla="*/ 81299 h 1126566"/>
              <a:gd name="connsiteX179" fmla="*/ 689561 w 12192000"/>
              <a:gd name="connsiteY179" fmla="*/ 73220 h 1126566"/>
              <a:gd name="connsiteX180" fmla="*/ 763197 w 12192000"/>
              <a:gd name="connsiteY180" fmla="*/ 59356 h 1126566"/>
              <a:gd name="connsiteX181" fmla="*/ 778208 w 12192000"/>
              <a:gd name="connsiteY181" fmla="*/ 63801 h 1126566"/>
              <a:gd name="connsiteX182" fmla="*/ 784725 w 12192000"/>
              <a:gd name="connsiteY182" fmla="*/ 62505 h 1126566"/>
              <a:gd name="connsiteX183" fmla="*/ 785400 w 12192000"/>
              <a:gd name="connsiteY183" fmla="*/ 62796 h 1126566"/>
              <a:gd name="connsiteX184" fmla="*/ 786774 w 12192000"/>
              <a:gd name="connsiteY184" fmla="*/ 62098 h 1126566"/>
              <a:gd name="connsiteX185" fmla="*/ 801216 w 12192000"/>
              <a:gd name="connsiteY185" fmla="*/ 59226 h 1126566"/>
              <a:gd name="connsiteX186" fmla="*/ 832892 w 12192000"/>
              <a:gd name="connsiteY186" fmla="*/ 62069 h 1126566"/>
              <a:gd name="connsiteX187" fmla="*/ 852003 w 12192000"/>
              <a:gd name="connsiteY187" fmla="*/ 61064 h 1126566"/>
              <a:gd name="connsiteX188" fmla="*/ 870719 w 12192000"/>
              <a:gd name="connsiteY188" fmla="*/ 47209 h 1126566"/>
              <a:gd name="connsiteX189" fmla="*/ 883786 w 12192000"/>
              <a:gd name="connsiteY189" fmla="*/ 45814 h 1126566"/>
              <a:gd name="connsiteX190" fmla="*/ 886400 w 12192000"/>
              <a:gd name="connsiteY190" fmla="*/ 43909 h 1126566"/>
              <a:gd name="connsiteX191" fmla="*/ 893881 w 12192000"/>
              <a:gd name="connsiteY191" fmla="*/ 40197 h 1126566"/>
              <a:gd name="connsiteX192" fmla="*/ 886282 w 12192000"/>
              <a:gd name="connsiteY192" fmla="*/ 36610 h 1126566"/>
              <a:gd name="connsiteX193" fmla="*/ 882653 w 12192000"/>
              <a:gd name="connsiteY193" fmla="*/ 24486 h 1126566"/>
              <a:gd name="connsiteX194" fmla="*/ 898087 w 12192000"/>
              <a:gd name="connsiteY194" fmla="*/ 11454 h 1126566"/>
              <a:gd name="connsiteX195" fmla="*/ 914199 w 12192000"/>
              <a:gd name="connsiteY195" fmla="*/ 6975 h 1126566"/>
              <a:gd name="connsiteX196" fmla="*/ 929751 w 12192000"/>
              <a:gd name="connsiteY196" fmla="*/ 5510 h 1126566"/>
              <a:gd name="connsiteX197" fmla="*/ 938844 w 12192000"/>
              <a:gd name="connsiteY197" fmla="*/ 8681 h 1126566"/>
              <a:gd name="connsiteX198" fmla="*/ 944941 w 12192000"/>
              <a:gd name="connsiteY198" fmla="*/ 6855 h 1126566"/>
              <a:gd name="connsiteX199" fmla="*/ 954142 w 12192000"/>
              <a:gd name="connsiteY199" fmla="*/ 8799 h 1126566"/>
              <a:gd name="connsiteX200" fmla="*/ 968213 w 12192000"/>
              <a:gd name="connsiteY200" fmla="*/ 19791 h 1126566"/>
              <a:gd name="connsiteX201" fmla="*/ 1177886 w 12192000"/>
              <a:gd name="connsiteY201" fmla="*/ 30728 h 1126566"/>
              <a:gd name="connsiteX202" fmla="*/ 1305018 w 12192000"/>
              <a:gd name="connsiteY202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45390 w 12192000"/>
              <a:gd name="connsiteY177" fmla="*/ 81299 h 1126566"/>
              <a:gd name="connsiteX178" fmla="*/ 689561 w 12192000"/>
              <a:gd name="connsiteY178" fmla="*/ 73220 h 1126566"/>
              <a:gd name="connsiteX179" fmla="*/ 763197 w 12192000"/>
              <a:gd name="connsiteY179" fmla="*/ 59356 h 1126566"/>
              <a:gd name="connsiteX180" fmla="*/ 778208 w 12192000"/>
              <a:gd name="connsiteY180" fmla="*/ 63801 h 1126566"/>
              <a:gd name="connsiteX181" fmla="*/ 784725 w 12192000"/>
              <a:gd name="connsiteY181" fmla="*/ 62505 h 1126566"/>
              <a:gd name="connsiteX182" fmla="*/ 785400 w 12192000"/>
              <a:gd name="connsiteY182" fmla="*/ 62796 h 1126566"/>
              <a:gd name="connsiteX183" fmla="*/ 786774 w 12192000"/>
              <a:gd name="connsiteY183" fmla="*/ 62098 h 1126566"/>
              <a:gd name="connsiteX184" fmla="*/ 801216 w 12192000"/>
              <a:gd name="connsiteY184" fmla="*/ 59226 h 1126566"/>
              <a:gd name="connsiteX185" fmla="*/ 832892 w 12192000"/>
              <a:gd name="connsiteY185" fmla="*/ 62069 h 1126566"/>
              <a:gd name="connsiteX186" fmla="*/ 852003 w 12192000"/>
              <a:gd name="connsiteY186" fmla="*/ 61064 h 1126566"/>
              <a:gd name="connsiteX187" fmla="*/ 870719 w 12192000"/>
              <a:gd name="connsiteY187" fmla="*/ 47209 h 1126566"/>
              <a:gd name="connsiteX188" fmla="*/ 883786 w 12192000"/>
              <a:gd name="connsiteY188" fmla="*/ 45814 h 1126566"/>
              <a:gd name="connsiteX189" fmla="*/ 886400 w 12192000"/>
              <a:gd name="connsiteY189" fmla="*/ 43909 h 1126566"/>
              <a:gd name="connsiteX190" fmla="*/ 893881 w 12192000"/>
              <a:gd name="connsiteY190" fmla="*/ 40197 h 1126566"/>
              <a:gd name="connsiteX191" fmla="*/ 886282 w 12192000"/>
              <a:gd name="connsiteY191" fmla="*/ 36610 h 1126566"/>
              <a:gd name="connsiteX192" fmla="*/ 882653 w 12192000"/>
              <a:gd name="connsiteY192" fmla="*/ 24486 h 1126566"/>
              <a:gd name="connsiteX193" fmla="*/ 898087 w 12192000"/>
              <a:gd name="connsiteY193" fmla="*/ 11454 h 1126566"/>
              <a:gd name="connsiteX194" fmla="*/ 914199 w 12192000"/>
              <a:gd name="connsiteY194" fmla="*/ 6975 h 1126566"/>
              <a:gd name="connsiteX195" fmla="*/ 929751 w 12192000"/>
              <a:gd name="connsiteY195" fmla="*/ 5510 h 1126566"/>
              <a:gd name="connsiteX196" fmla="*/ 938844 w 12192000"/>
              <a:gd name="connsiteY196" fmla="*/ 8681 h 1126566"/>
              <a:gd name="connsiteX197" fmla="*/ 944941 w 12192000"/>
              <a:gd name="connsiteY197" fmla="*/ 6855 h 1126566"/>
              <a:gd name="connsiteX198" fmla="*/ 954142 w 12192000"/>
              <a:gd name="connsiteY198" fmla="*/ 8799 h 1126566"/>
              <a:gd name="connsiteX199" fmla="*/ 968213 w 12192000"/>
              <a:gd name="connsiteY199" fmla="*/ 19791 h 1126566"/>
              <a:gd name="connsiteX200" fmla="*/ 1177886 w 12192000"/>
              <a:gd name="connsiteY200" fmla="*/ 30728 h 1126566"/>
              <a:gd name="connsiteX201" fmla="*/ 1305018 w 12192000"/>
              <a:gd name="connsiteY201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45390 w 12192000"/>
              <a:gd name="connsiteY177" fmla="*/ 81299 h 1126566"/>
              <a:gd name="connsiteX178" fmla="*/ 689561 w 12192000"/>
              <a:gd name="connsiteY178" fmla="*/ 73220 h 1126566"/>
              <a:gd name="connsiteX179" fmla="*/ 763197 w 12192000"/>
              <a:gd name="connsiteY179" fmla="*/ 59356 h 1126566"/>
              <a:gd name="connsiteX180" fmla="*/ 778208 w 12192000"/>
              <a:gd name="connsiteY180" fmla="*/ 63801 h 1126566"/>
              <a:gd name="connsiteX181" fmla="*/ 784725 w 12192000"/>
              <a:gd name="connsiteY181" fmla="*/ 62505 h 1126566"/>
              <a:gd name="connsiteX182" fmla="*/ 785400 w 12192000"/>
              <a:gd name="connsiteY182" fmla="*/ 62796 h 1126566"/>
              <a:gd name="connsiteX183" fmla="*/ 786774 w 12192000"/>
              <a:gd name="connsiteY183" fmla="*/ 62098 h 1126566"/>
              <a:gd name="connsiteX184" fmla="*/ 801216 w 12192000"/>
              <a:gd name="connsiteY184" fmla="*/ 59226 h 1126566"/>
              <a:gd name="connsiteX185" fmla="*/ 832892 w 12192000"/>
              <a:gd name="connsiteY185" fmla="*/ 62069 h 1126566"/>
              <a:gd name="connsiteX186" fmla="*/ 852003 w 12192000"/>
              <a:gd name="connsiteY186" fmla="*/ 61064 h 1126566"/>
              <a:gd name="connsiteX187" fmla="*/ 870719 w 12192000"/>
              <a:gd name="connsiteY187" fmla="*/ 47209 h 1126566"/>
              <a:gd name="connsiteX188" fmla="*/ 883786 w 12192000"/>
              <a:gd name="connsiteY188" fmla="*/ 45814 h 1126566"/>
              <a:gd name="connsiteX189" fmla="*/ 886400 w 12192000"/>
              <a:gd name="connsiteY189" fmla="*/ 43909 h 1126566"/>
              <a:gd name="connsiteX190" fmla="*/ 893881 w 12192000"/>
              <a:gd name="connsiteY190" fmla="*/ 40197 h 1126566"/>
              <a:gd name="connsiteX191" fmla="*/ 886282 w 12192000"/>
              <a:gd name="connsiteY191" fmla="*/ 36610 h 1126566"/>
              <a:gd name="connsiteX192" fmla="*/ 882653 w 12192000"/>
              <a:gd name="connsiteY192" fmla="*/ 24486 h 1126566"/>
              <a:gd name="connsiteX193" fmla="*/ 914199 w 12192000"/>
              <a:gd name="connsiteY193" fmla="*/ 6975 h 1126566"/>
              <a:gd name="connsiteX194" fmla="*/ 929751 w 12192000"/>
              <a:gd name="connsiteY194" fmla="*/ 5510 h 1126566"/>
              <a:gd name="connsiteX195" fmla="*/ 938844 w 12192000"/>
              <a:gd name="connsiteY195" fmla="*/ 8681 h 1126566"/>
              <a:gd name="connsiteX196" fmla="*/ 944941 w 12192000"/>
              <a:gd name="connsiteY196" fmla="*/ 6855 h 1126566"/>
              <a:gd name="connsiteX197" fmla="*/ 954142 w 12192000"/>
              <a:gd name="connsiteY197" fmla="*/ 8799 h 1126566"/>
              <a:gd name="connsiteX198" fmla="*/ 968213 w 12192000"/>
              <a:gd name="connsiteY198" fmla="*/ 19791 h 1126566"/>
              <a:gd name="connsiteX199" fmla="*/ 1177886 w 12192000"/>
              <a:gd name="connsiteY199" fmla="*/ 30728 h 1126566"/>
              <a:gd name="connsiteX200" fmla="*/ 1305018 w 12192000"/>
              <a:gd name="connsiteY200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45390 w 12192000"/>
              <a:gd name="connsiteY177" fmla="*/ 81299 h 1126566"/>
              <a:gd name="connsiteX178" fmla="*/ 689561 w 12192000"/>
              <a:gd name="connsiteY178" fmla="*/ 73220 h 1126566"/>
              <a:gd name="connsiteX179" fmla="*/ 763197 w 12192000"/>
              <a:gd name="connsiteY179" fmla="*/ 59356 h 1126566"/>
              <a:gd name="connsiteX180" fmla="*/ 778208 w 12192000"/>
              <a:gd name="connsiteY180" fmla="*/ 63801 h 1126566"/>
              <a:gd name="connsiteX181" fmla="*/ 784725 w 12192000"/>
              <a:gd name="connsiteY181" fmla="*/ 62505 h 1126566"/>
              <a:gd name="connsiteX182" fmla="*/ 785400 w 12192000"/>
              <a:gd name="connsiteY182" fmla="*/ 62796 h 1126566"/>
              <a:gd name="connsiteX183" fmla="*/ 786774 w 12192000"/>
              <a:gd name="connsiteY183" fmla="*/ 62098 h 1126566"/>
              <a:gd name="connsiteX184" fmla="*/ 801216 w 12192000"/>
              <a:gd name="connsiteY184" fmla="*/ 59226 h 1126566"/>
              <a:gd name="connsiteX185" fmla="*/ 832892 w 12192000"/>
              <a:gd name="connsiteY185" fmla="*/ 62069 h 1126566"/>
              <a:gd name="connsiteX186" fmla="*/ 852003 w 12192000"/>
              <a:gd name="connsiteY186" fmla="*/ 61064 h 1126566"/>
              <a:gd name="connsiteX187" fmla="*/ 870719 w 12192000"/>
              <a:gd name="connsiteY187" fmla="*/ 47209 h 1126566"/>
              <a:gd name="connsiteX188" fmla="*/ 883786 w 12192000"/>
              <a:gd name="connsiteY188" fmla="*/ 45814 h 1126566"/>
              <a:gd name="connsiteX189" fmla="*/ 886400 w 12192000"/>
              <a:gd name="connsiteY189" fmla="*/ 43909 h 1126566"/>
              <a:gd name="connsiteX190" fmla="*/ 893881 w 12192000"/>
              <a:gd name="connsiteY190" fmla="*/ 40197 h 1126566"/>
              <a:gd name="connsiteX191" fmla="*/ 886282 w 12192000"/>
              <a:gd name="connsiteY191" fmla="*/ 36610 h 1126566"/>
              <a:gd name="connsiteX192" fmla="*/ 882653 w 12192000"/>
              <a:gd name="connsiteY192" fmla="*/ 24486 h 1126566"/>
              <a:gd name="connsiteX193" fmla="*/ 914199 w 12192000"/>
              <a:gd name="connsiteY193" fmla="*/ 6975 h 1126566"/>
              <a:gd name="connsiteX194" fmla="*/ 929751 w 12192000"/>
              <a:gd name="connsiteY194" fmla="*/ 5510 h 1126566"/>
              <a:gd name="connsiteX195" fmla="*/ 938844 w 12192000"/>
              <a:gd name="connsiteY195" fmla="*/ 8681 h 1126566"/>
              <a:gd name="connsiteX196" fmla="*/ 954142 w 12192000"/>
              <a:gd name="connsiteY196" fmla="*/ 8799 h 1126566"/>
              <a:gd name="connsiteX197" fmla="*/ 968213 w 12192000"/>
              <a:gd name="connsiteY197" fmla="*/ 19791 h 1126566"/>
              <a:gd name="connsiteX198" fmla="*/ 1177886 w 12192000"/>
              <a:gd name="connsiteY198" fmla="*/ 30728 h 1126566"/>
              <a:gd name="connsiteX199" fmla="*/ 1305018 w 12192000"/>
              <a:gd name="connsiteY199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45390 w 12192000"/>
              <a:gd name="connsiteY177" fmla="*/ 81299 h 1126566"/>
              <a:gd name="connsiteX178" fmla="*/ 689561 w 12192000"/>
              <a:gd name="connsiteY178" fmla="*/ 73220 h 1126566"/>
              <a:gd name="connsiteX179" fmla="*/ 763197 w 12192000"/>
              <a:gd name="connsiteY179" fmla="*/ 59356 h 1126566"/>
              <a:gd name="connsiteX180" fmla="*/ 778208 w 12192000"/>
              <a:gd name="connsiteY180" fmla="*/ 63801 h 1126566"/>
              <a:gd name="connsiteX181" fmla="*/ 784725 w 12192000"/>
              <a:gd name="connsiteY181" fmla="*/ 62505 h 1126566"/>
              <a:gd name="connsiteX182" fmla="*/ 785400 w 12192000"/>
              <a:gd name="connsiteY182" fmla="*/ 62796 h 1126566"/>
              <a:gd name="connsiteX183" fmla="*/ 786774 w 12192000"/>
              <a:gd name="connsiteY183" fmla="*/ 62098 h 1126566"/>
              <a:gd name="connsiteX184" fmla="*/ 832892 w 12192000"/>
              <a:gd name="connsiteY184" fmla="*/ 62069 h 1126566"/>
              <a:gd name="connsiteX185" fmla="*/ 852003 w 12192000"/>
              <a:gd name="connsiteY185" fmla="*/ 61064 h 1126566"/>
              <a:gd name="connsiteX186" fmla="*/ 870719 w 12192000"/>
              <a:gd name="connsiteY186" fmla="*/ 47209 h 1126566"/>
              <a:gd name="connsiteX187" fmla="*/ 883786 w 12192000"/>
              <a:gd name="connsiteY187" fmla="*/ 45814 h 1126566"/>
              <a:gd name="connsiteX188" fmla="*/ 886400 w 12192000"/>
              <a:gd name="connsiteY188" fmla="*/ 43909 h 1126566"/>
              <a:gd name="connsiteX189" fmla="*/ 893881 w 12192000"/>
              <a:gd name="connsiteY189" fmla="*/ 40197 h 1126566"/>
              <a:gd name="connsiteX190" fmla="*/ 886282 w 12192000"/>
              <a:gd name="connsiteY190" fmla="*/ 36610 h 1126566"/>
              <a:gd name="connsiteX191" fmla="*/ 882653 w 12192000"/>
              <a:gd name="connsiteY191" fmla="*/ 24486 h 1126566"/>
              <a:gd name="connsiteX192" fmla="*/ 914199 w 12192000"/>
              <a:gd name="connsiteY192" fmla="*/ 6975 h 1126566"/>
              <a:gd name="connsiteX193" fmla="*/ 929751 w 12192000"/>
              <a:gd name="connsiteY193" fmla="*/ 5510 h 1126566"/>
              <a:gd name="connsiteX194" fmla="*/ 938844 w 12192000"/>
              <a:gd name="connsiteY194" fmla="*/ 8681 h 1126566"/>
              <a:gd name="connsiteX195" fmla="*/ 954142 w 12192000"/>
              <a:gd name="connsiteY195" fmla="*/ 8799 h 1126566"/>
              <a:gd name="connsiteX196" fmla="*/ 968213 w 12192000"/>
              <a:gd name="connsiteY196" fmla="*/ 19791 h 1126566"/>
              <a:gd name="connsiteX197" fmla="*/ 1177886 w 12192000"/>
              <a:gd name="connsiteY197" fmla="*/ 30728 h 1126566"/>
              <a:gd name="connsiteX198" fmla="*/ 1305018 w 12192000"/>
              <a:gd name="connsiteY198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89561 w 12192000"/>
              <a:gd name="connsiteY177" fmla="*/ 73220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32892 w 12192000"/>
              <a:gd name="connsiteY183" fmla="*/ 62069 h 1126566"/>
              <a:gd name="connsiteX184" fmla="*/ 852003 w 12192000"/>
              <a:gd name="connsiteY184" fmla="*/ 61064 h 1126566"/>
              <a:gd name="connsiteX185" fmla="*/ 870719 w 12192000"/>
              <a:gd name="connsiteY185" fmla="*/ 47209 h 1126566"/>
              <a:gd name="connsiteX186" fmla="*/ 883786 w 12192000"/>
              <a:gd name="connsiteY186" fmla="*/ 45814 h 1126566"/>
              <a:gd name="connsiteX187" fmla="*/ 886400 w 12192000"/>
              <a:gd name="connsiteY187" fmla="*/ 43909 h 1126566"/>
              <a:gd name="connsiteX188" fmla="*/ 893881 w 12192000"/>
              <a:gd name="connsiteY188" fmla="*/ 40197 h 1126566"/>
              <a:gd name="connsiteX189" fmla="*/ 886282 w 12192000"/>
              <a:gd name="connsiteY189" fmla="*/ 36610 h 1126566"/>
              <a:gd name="connsiteX190" fmla="*/ 882653 w 12192000"/>
              <a:gd name="connsiteY190" fmla="*/ 24486 h 1126566"/>
              <a:gd name="connsiteX191" fmla="*/ 914199 w 12192000"/>
              <a:gd name="connsiteY191" fmla="*/ 6975 h 1126566"/>
              <a:gd name="connsiteX192" fmla="*/ 929751 w 12192000"/>
              <a:gd name="connsiteY192" fmla="*/ 5510 h 1126566"/>
              <a:gd name="connsiteX193" fmla="*/ 938844 w 12192000"/>
              <a:gd name="connsiteY193" fmla="*/ 8681 h 1126566"/>
              <a:gd name="connsiteX194" fmla="*/ 954142 w 12192000"/>
              <a:gd name="connsiteY194" fmla="*/ 8799 h 1126566"/>
              <a:gd name="connsiteX195" fmla="*/ 968213 w 12192000"/>
              <a:gd name="connsiteY195" fmla="*/ 19791 h 1126566"/>
              <a:gd name="connsiteX196" fmla="*/ 1177886 w 12192000"/>
              <a:gd name="connsiteY196" fmla="*/ 30728 h 1126566"/>
              <a:gd name="connsiteX197" fmla="*/ 1305018 w 12192000"/>
              <a:gd name="connsiteY197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32892 w 12192000"/>
              <a:gd name="connsiteY183" fmla="*/ 62069 h 1126566"/>
              <a:gd name="connsiteX184" fmla="*/ 852003 w 12192000"/>
              <a:gd name="connsiteY184" fmla="*/ 61064 h 1126566"/>
              <a:gd name="connsiteX185" fmla="*/ 870719 w 12192000"/>
              <a:gd name="connsiteY185" fmla="*/ 47209 h 1126566"/>
              <a:gd name="connsiteX186" fmla="*/ 883786 w 12192000"/>
              <a:gd name="connsiteY186" fmla="*/ 45814 h 1126566"/>
              <a:gd name="connsiteX187" fmla="*/ 886400 w 12192000"/>
              <a:gd name="connsiteY187" fmla="*/ 43909 h 1126566"/>
              <a:gd name="connsiteX188" fmla="*/ 893881 w 12192000"/>
              <a:gd name="connsiteY188" fmla="*/ 40197 h 1126566"/>
              <a:gd name="connsiteX189" fmla="*/ 886282 w 12192000"/>
              <a:gd name="connsiteY189" fmla="*/ 36610 h 1126566"/>
              <a:gd name="connsiteX190" fmla="*/ 882653 w 12192000"/>
              <a:gd name="connsiteY190" fmla="*/ 24486 h 1126566"/>
              <a:gd name="connsiteX191" fmla="*/ 914199 w 12192000"/>
              <a:gd name="connsiteY191" fmla="*/ 6975 h 1126566"/>
              <a:gd name="connsiteX192" fmla="*/ 929751 w 12192000"/>
              <a:gd name="connsiteY192" fmla="*/ 5510 h 1126566"/>
              <a:gd name="connsiteX193" fmla="*/ 938844 w 12192000"/>
              <a:gd name="connsiteY193" fmla="*/ 8681 h 1126566"/>
              <a:gd name="connsiteX194" fmla="*/ 954142 w 12192000"/>
              <a:gd name="connsiteY194" fmla="*/ 8799 h 1126566"/>
              <a:gd name="connsiteX195" fmla="*/ 968213 w 12192000"/>
              <a:gd name="connsiteY195" fmla="*/ 19791 h 1126566"/>
              <a:gd name="connsiteX196" fmla="*/ 1177886 w 12192000"/>
              <a:gd name="connsiteY196" fmla="*/ 30728 h 1126566"/>
              <a:gd name="connsiteX197" fmla="*/ 1305018 w 12192000"/>
              <a:gd name="connsiteY197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882653 w 12192000"/>
              <a:gd name="connsiteY189" fmla="*/ 24486 h 1126566"/>
              <a:gd name="connsiteX190" fmla="*/ 914199 w 12192000"/>
              <a:gd name="connsiteY190" fmla="*/ 6975 h 1126566"/>
              <a:gd name="connsiteX191" fmla="*/ 929751 w 12192000"/>
              <a:gd name="connsiteY191" fmla="*/ 5510 h 1126566"/>
              <a:gd name="connsiteX192" fmla="*/ 938844 w 12192000"/>
              <a:gd name="connsiteY192" fmla="*/ 8681 h 1126566"/>
              <a:gd name="connsiteX193" fmla="*/ 954142 w 12192000"/>
              <a:gd name="connsiteY193" fmla="*/ 8799 h 1126566"/>
              <a:gd name="connsiteX194" fmla="*/ 968213 w 12192000"/>
              <a:gd name="connsiteY194" fmla="*/ 19791 h 1126566"/>
              <a:gd name="connsiteX195" fmla="*/ 1177886 w 12192000"/>
              <a:gd name="connsiteY195" fmla="*/ 30728 h 1126566"/>
              <a:gd name="connsiteX196" fmla="*/ 1305018 w 12192000"/>
              <a:gd name="connsiteY19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14199 w 12192000"/>
              <a:gd name="connsiteY189" fmla="*/ 6975 h 1126566"/>
              <a:gd name="connsiteX190" fmla="*/ 929751 w 12192000"/>
              <a:gd name="connsiteY190" fmla="*/ 5510 h 1126566"/>
              <a:gd name="connsiteX191" fmla="*/ 938844 w 12192000"/>
              <a:gd name="connsiteY191" fmla="*/ 8681 h 1126566"/>
              <a:gd name="connsiteX192" fmla="*/ 954142 w 12192000"/>
              <a:gd name="connsiteY192" fmla="*/ 8799 h 1126566"/>
              <a:gd name="connsiteX193" fmla="*/ 968213 w 12192000"/>
              <a:gd name="connsiteY193" fmla="*/ 19791 h 1126566"/>
              <a:gd name="connsiteX194" fmla="*/ 1177886 w 12192000"/>
              <a:gd name="connsiteY194" fmla="*/ 30728 h 1126566"/>
              <a:gd name="connsiteX195" fmla="*/ 1305018 w 12192000"/>
              <a:gd name="connsiteY19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14199 w 12192000"/>
              <a:gd name="connsiteY189" fmla="*/ 6975 h 1126566"/>
              <a:gd name="connsiteX190" fmla="*/ 929751 w 12192000"/>
              <a:gd name="connsiteY190" fmla="*/ 5510 h 1126566"/>
              <a:gd name="connsiteX191" fmla="*/ 938844 w 12192000"/>
              <a:gd name="connsiteY191" fmla="*/ 8681 h 1126566"/>
              <a:gd name="connsiteX192" fmla="*/ 954142 w 12192000"/>
              <a:gd name="connsiteY192" fmla="*/ 8799 h 1126566"/>
              <a:gd name="connsiteX193" fmla="*/ 1048223 w 12192000"/>
              <a:gd name="connsiteY193" fmla="*/ 19791 h 1126566"/>
              <a:gd name="connsiteX194" fmla="*/ 1177886 w 12192000"/>
              <a:gd name="connsiteY194" fmla="*/ 30728 h 1126566"/>
              <a:gd name="connsiteX195" fmla="*/ 1305018 w 12192000"/>
              <a:gd name="connsiteY19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14199 w 12192000"/>
              <a:gd name="connsiteY189" fmla="*/ 6975 h 1126566"/>
              <a:gd name="connsiteX190" fmla="*/ 929751 w 12192000"/>
              <a:gd name="connsiteY190" fmla="*/ 5510 h 1126566"/>
              <a:gd name="connsiteX191" fmla="*/ 938844 w 12192000"/>
              <a:gd name="connsiteY191" fmla="*/ 8681 h 1126566"/>
              <a:gd name="connsiteX192" fmla="*/ 988432 w 12192000"/>
              <a:gd name="connsiteY192" fmla="*/ 24039 h 1126566"/>
              <a:gd name="connsiteX193" fmla="*/ 1048223 w 12192000"/>
              <a:gd name="connsiteY193" fmla="*/ 19791 h 1126566"/>
              <a:gd name="connsiteX194" fmla="*/ 1177886 w 12192000"/>
              <a:gd name="connsiteY194" fmla="*/ 30728 h 1126566"/>
              <a:gd name="connsiteX195" fmla="*/ 1305018 w 12192000"/>
              <a:gd name="connsiteY19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14199 w 12192000"/>
              <a:gd name="connsiteY189" fmla="*/ 6975 h 1126566"/>
              <a:gd name="connsiteX190" fmla="*/ 929751 w 12192000"/>
              <a:gd name="connsiteY190" fmla="*/ 5510 h 1126566"/>
              <a:gd name="connsiteX191" fmla="*/ 950274 w 12192000"/>
              <a:gd name="connsiteY191" fmla="*/ 20111 h 1126566"/>
              <a:gd name="connsiteX192" fmla="*/ 988432 w 12192000"/>
              <a:gd name="connsiteY192" fmla="*/ 24039 h 1126566"/>
              <a:gd name="connsiteX193" fmla="*/ 1048223 w 12192000"/>
              <a:gd name="connsiteY193" fmla="*/ 19791 h 1126566"/>
              <a:gd name="connsiteX194" fmla="*/ 1177886 w 12192000"/>
              <a:gd name="connsiteY194" fmla="*/ 30728 h 1126566"/>
              <a:gd name="connsiteX195" fmla="*/ 1305018 w 12192000"/>
              <a:gd name="connsiteY19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14199 w 12192000"/>
              <a:gd name="connsiteY189" fmla="*/ 6975 h 1126566"/>
              <a:gd name="connsiteX190" fmla="*/ 950274 w 12192000"/>
              <a:gd name="connsiteY190" fmla="*/ 20111 h 1126566"/>
              <a:gd name="connsiteX191" fmla="*/ 988432 w 12192000"/>
              <a:gd name="connsiteY191" fmla="*/ 24039 h 1126566"/>
              <a:gd name="connsiteX192" fmla="*/ 1048223 w 12192000"/>
              <a:gd name="connsiteY192" fmla="*/ 19791 h 1126566"/>
              <a:gd name="connsiteX193" fmla="*/ 1177886 w 12192000"/>
              <a:gd name="connsiteY193" fmla="*/ 30728 h 1126566"/>
              <a:gd name="connsiteX194" fmla="*/ 1305018 w 12192000"/>
              <a:gd name="connsiteY194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37910 w 12192000"/>
              <a:gd name="connsiteY171" fmla="*/ 31482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5983257 w 12192000"/>
              <a:gd name="connsiteY67" fmla="*/ 26043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5969996 w 12192000"/>
              <a:gd name="connsiteY66" fmla="*/ 26627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787667 w 12192000"/>
              <a:gd name="connsiteY61" fmla="*/ 24078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63994 w 12192000"/>
              <a:gd name="connsiteY75" fmla="*/ 38522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86944 w 12192000"/>
              <a:gd name="connsiteY72" fmla="*/ 33423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698873 w 12192000"/>
              <a:gd name="connsiteY152" fmla="*/ 397894 h 1126566"/>
              <a:gd name="connsiteX153" fmla="*/ 11779739 w 12192000"/>
              <a:gd name="connsiteY153" fmla="*/ 457323 h 1126566"/>
              <a:gd name="connsiteX154" fmla="*/ 11828107 w 12192000"/>
              <a:gd name="connsiteY154" fmla="*/ 477948 h 1126566"/>
              <a:gd name="connsiteX155" fmla="*/ 11866598 w 12192000"/>
              <a:gd name="connsiteY155" fmla="*/ 486803 h 1126566"/>
              <a:gd name="connsiteX156" fmla="*/ 11916744 w 12192000"/>
              <a:gd name="connsiteY156" fmla="*/ 502917 h 1126566"/>
              <a:gd name="connsiteX157" fmla="*/ 11949248 w 12192000"/>
              <a:gd name="connsiteY157" fmla="*/ 518881 h 1126566"/>
              <a:gd name="connsiteX158" fmla="*/ 11951002 w 12192000"/>
              <a:gd name="connsiteY158" fmla="*/ 518735 h 1126566"/>
              <a:gd name="connsiteX159" fmla="*/ 11957283 w 12192000"/>
              <a:gd name="connsiteY159" fmla="*/ 522828 h 1126566"/>
              <a:gd name="connsiteX160" fmla="*/ 11966535 w 12192000"/>
              <a:gd name="connsiteY160" fmla="*/ 527372 h 1126566"/>
              <a:gd name="connsiteX161" fmla="*/ 12026007 w 12192000"/>
              <a:gd name="connsiteY161" fmla="*/ 534384 h 1126566"/>
              <a:gd name="connsiteX162" fmla="*/ 12035188 w 12192000"/>
              <a:gd name="connsiteY162" fmla="*/ 529609 h 1126566"/>
              <a:gd name="connsiteX163" fmla="*/ 12115225 w 12192000"/>
              <a:gd name="connsiteY163" fmla="*/ 561895 h 1126566"/>
              <a:gd name="connsiteX164" fmla="*/ 12191636 w 12192000"/>
              <a:gd name="connsiteY164" fmla="*/ 558318 h 1126566"/>
              <a:gd name="connsiteX165" fmla="*/ 12192000 w 12192000"/>
              <a:gd name="connsiteY165" fmla="*/ 558295 h 1126566"/>
              <a:gd name="connsiteX166" fmla="*/ 12192000 w 12192000"/>
              <a:gd name="connsiteY166" fmla="*/ 1126566 h 1126566"/>
              <a:gd name="connsiteX167" fmla="*/ 0 w 12192000"/>
              <a:gd name="connsiteY167" fmla="*/ 1126566 h 1126566"/>
              <a:gd name="connsiteX168" fmla="*/ 0 w 12192000"/>
              <a:gd name="connsiteY168" fmla="*/ 401922 h 1126566"/>
              <a:gd name="connsiteX169" fmla="*/ 25242 w 12192000"/>
              <a:gd name="connsiteY169" fmla="*/ 388862 h 1126566"/>
              <a:gd name="connsiteX170" fmla="*/ 96922 w 12192000"/>
              <a:gd name="connsiteY170" fmla="*/ 357381 h 1126566"/>
              <a:gd name="connsiteX171" fmla="*/ 164580 w 12192000"/>
              <a:gd name="connsiteY171" fmla="*/ 322443 h 1126566"/>
              <a:gd name="connsiteX172" fmla="*/ 258712 w 12192000"/>
              <a:gd name="connsiteY172" fmla="*/ 286531 h 1126566"/>
              <a:gd name="connsiteX173" fmla="*/ 316354 w 12192000"/>
              <a:gd name="connsiteY173" fmla="*/ 238529 h 1126566"/>
              <a:gd name="connsiteX174" fmla="*/ 328834 w 12192000"/>
              <a:gd name="connsiteY174" fmla="*/ 240963 h 1126566"/>
              <a:gd name="connsiteX175" fmla="*/ 383414 w 12192000"/>
              <a:gd name="connsiteY175" fmla="*/ 221196 h 1126566"/>
              <a:gd name="connsiteX176" fmla="*/ 537708 w 12192000"/>
              <a:gd name="connsiteY176" fmla="*/ 119020 h 1126566"/>
              <a:gd name="connsiteX177" fmla="*/ 653257 w 12192000"/>
              <a:gd name="connsiteY177" fmla="*/ 91372 h 1126566"/>
              <a:gd name="connsiteX178" fmla="*/ 763197 w 12192000"/>
              <a:gd name="connsiteY178" fmla="*/ 59356 h 1126566"/>
              <a:gd name="connsiteX179" fmla="*/ 778208 w 12192000"/>
              <a:gd name="connsiteY179" fmla="*/ 63801 h 1126566"/>
              <a:gd name="connsiteX180" fmla="*/ 784725 w 12192000"/>
              <a:gd name="connsiteY180" fmla="*/ 62505 h 1126566"/>
              <a:gd name="connsiteX181" fmla="*/ 785400 w 12192000"/>
              <a:gd name="connsiteY181" fmla="*/ 62796 h 1126566"/>
              <a:gd name="connsiteX182" fmla="*/ 786774 w 12192000"/>
              <a:gd name="connsiteY182" fmla="*/ 62098 h 1126566"/>
              <a:gd name="connsiteX183" fmla="*/ 852003 w 12192000"/>
              <a:gd name="connsiteY183" fmla="*/ 61064 h 1126566"/>
              <a:gd name="connsiteX184" fmla="*/ 870719 w 12192000"/>
              <a:gd name="connsiteY184" fmla="*/ 47209 h 1126566"/>
              <a:gd name="connsiteX185" fmla="*/ 883786 w 12192000"/>
              <a:gd name="connsiteY185" fmla="*/ 45814 h 1126566"/>
              <a:gd name="connsiteX186" fmla="*/ 886400 w 12192000"/>
              <a:gd name="connsiteY186" fmla="*/ 43909 h 1126566"/>
              <a:gd name="connsiteX187" fmla="*/ 893881 w 12192000"/>
              <a:gd name="connsiteY187" fmla="*/ 40197 h 1126566"/>
              <a:gd name="connsiteX188" fmla="*/ 886282 w 12192000"/>
              <a:gd name="connsiteY188" fmla="*/ 36610 h 1126566"/>
              <a:gd name="connsiteX189" fmla="*/ 950274 w 12192000"/>
              <a:gd name="connsiteY189" fmla="*/ 20111 h 1126566"/>
              <a:gd name="connsiteX190" fmla="*/ 988432 w 12192000"/>
              <a:gd name="connsiteY190" fmla="*/ 24039 h 1126566"/>
              <a:gd name="connsiteX191" fmla="*/ 1048223 w 12192000"/>
              <a:gd name="connsiteY191" fmla="*/ 19791 h 1126566"/>
              <a:gd name="connsiteX192" fmla="*/ 1177886 w 12192000"/>
              <a:gd name="connsiteY192" fmla="*/ 30728 h 1126566"/>
              <a:gd name="connsiteX193" fmla="*/ 1305018 w 12192000"/>
              <a:gd name="connsiteY19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779739 w 12192000"/>
              <a:gd name="connsiteY152" fmla="*/ 457323 h 1126566"/>
              <a:gd name="connsiteX153" fmla="*/ 11828107 w 12192000"/>
              <a:gd name="connsiteY153" fmla="*/ 477948 h 1126566"/>
              <a:gd name="connsiteX154" fmla="*/ 11866598 w 12192000"/>
              <a:gd name="connsiteY154" fmla="*/ 486803 h 1126566"/>
              <a:gd name="connsiteX155" fmla="*/ 11916744 w 12192000"/>
              <a:gd name="connsiteY155" fmla="*/ 502917 h 1126566"/>
              <a:gd name="connsiteX156" fmla="*/ 11949248 w 12192000"/>
              <a:gd name="connsiteY156" fmla="*/ 518881 h 1126566"/>
              <a:gd name="connsiteX157" fmla="*/ 11951002 w 12192000"/>
              <a:gd name="connsiteY157" fmla="*/ 518735 h 1126566"/>
              <a:gd name="connsiteX158" fmla="*/ 11957283 w 12192000"/>
              <a:gd name="connsiteY158" fmla="*/ 522828 h 1126566"/>
              <a:gd name="connsiteX159" fmla="*/ 11966535 w 12192000"/>
              <a:gd name="connsiteY159" fmla="*/ 527372 h 1126566"/>
              <a:gd name="connsiteX160" fmla="*/ 12026007 w 12192000"/>
              <a:gd name="connsiteY160" fmla="*/ 534384 h 1126566"/>
              <a:gd name="connsiteX161" fmla="*/ 12035188 w 12192000"/>
              <a:gd name="connsiteY161" fmla="*/ 529609 h 1126566"/>
              <a:gd name="connsiteX162" fmla="*/ 12115225 w 12192000"/>
              <a:gd name="connsiteY162" fmla="*/ 561895 h 1126566"/>
              <a:gd name="connsiteX163" fmla="*/ 12191636 w 12192000"/>
              <a:gd name="connsiteY163" fmla="*/ 558318 h 1126566"/>
              <a:gd name="connsiteX164" fmla="*/ 12192000 w 12192000"/>
              <a:gd name="connsiteY164" fmla="*/ 558295 h 1126566"/>
              <a:gd name="connsiteX165" fmla="*/ 12192000 w 12192000"/>
              <a:gd name="connsiteY165" fmla="*/ 1126566 h 1126566"/>
              <a:gd name="connsiteX166" fmla="*/ 0 w 12192000"/>
              <a:gd name="connsiteY166" fmla="*/ 1126566 h 1126566"/>
              <a:gd name="connsiteX167" fmla="*/ 0 w 12192000"/>
              <a:gd name="connsiteY167" fmla="*/ 401922 h 1126566"/>
              <a:gd name="connsiteX168" fmla="*/ 25242 w 12192000"/>
              <a:gd name="connsiteY168" fmla="*/ 388862 h 1126566"/>
              <a:gd name="connsiteX169" fmla="*/ 96922 w 12192000"/>
              <a:gd name="connsiteY169" fmla="*/ 357381 h 1126566"/>
              <a:gd name="connsiteX170" fmla="*/ 164580 w 12192000"/>
              <a:gd name="connsiteY170" fmla="*/ 322443 h 1126566"/>
              <a:gd name="connsiteX171" fmla="*/ 258712 w 12192000"/>
              <a:gd name="connsiteY171" fmla="*/ 286531 h 1126566"/>
              <a:gd name="connsiteX172" fmla="*/ 316354 w 12192000"/>
              <a:gd name="connsiteY172" fmla="*/ 238529 h 1126566"/>
              <a:gd name="connsiteX173" fmla="*/ 328834 w 12192000"/>
              <a:gd name="connsiteY173" fmla="*/ 240963 h 1126566"/>
              <a:gd name="connsiteX174" fmla="*/ 383414 w 12192000"/>
              <a:gd name="connsiteY174" fmla="*/ 221196 h 1126566"/>
              <a:gd name="connsiteX175" fmla="*/ 537708 w 12192000"/>
              <a:gd name="connsiteY175" fmla="*/ 119020 h 1126566"/>
              <a:gd name="connsiteX176" fmla="*/ 653257 w 12192000"/>
              <a:gd name="connsiteY176" fmla="*/ 91372 h 1126566"/>
              <a:gd name="connsiteX177" fmla="*/ 763197 w 12192000"/>
              <a:gd name="connsiteY177" fmla="*/ 59356 h 1126566"/>
              <a:gd name="connsiteX178" fmla="*/ 778208 w 12192000"/>
              <a:gd name="connsiteY178" fmla="*/ 63801 h 1126566"/>
              <a:gd name="connsiteX179" fmla="*/ 784725 w 12192000"/>
              <a:gd name="connsiteY179" fmla="*/ 62505 h 1126566"/>
              <a:gd name="connsiteX180" fmla="*/ 785400 w 12192000"/>
              <a:gd name="connsiteY180" fmla="*/ 62796 h 1126566"/>
              <a:gd name="connsiteX181" fmla="*/ 786774 w 12192000"/>
              <a:gd name="connsiteY181" fmla="*/ 62098 h 1126566"/>
              <a:gd name="connsiteX182" fmla="*/ 852003 w 12192000"/>
              <a:gd name="connsiteY182" fmla="*/ 61064 h 1126566"/>
              <a:gd name="connsiteX183" fmla="*/ 870719 w 12192000"/>
              <a:gd name="connsiteY183" fmla="*/ 47209 h 1126566"/>
              <a:gd name="connsiteX184" fmla="*/ 883786 w 12192000"/>
              <a:gd name="connsiteY184" fmla="*/ 45814 h 1126566"/>
              <a:gd name="connsiteX185" fmla="*/ 886400 w 12192000"/>
              <a:gd name="connsiteY185" fmla="*/ 43909 h 1126566"/>
              <a:gd name="connsiteX186" fmla="*/ 893881 w 12192000"/>
              <a:gd name="connsiteY186" fmla="*/ 40197 h 1126566"/>
              <a:gd name="connsiteX187" fmla="*/ 886282 w 12192000"/>
              <a:gd name="connsiteY187" fmla="*/ 36610 h 1126566"/>
              <a:gd name="connsiteX188" fmla="*/ 950274 w 12192000"/>
              <a:gd name="connsiteY188" fmla="*/ 20111 h 1126566"/>
              <a:gd name="connsiteX189" fmla="*/ 988432 w 12192000"/>
              <a:gd name="connsiteY189" fmla="*/ 24039 h 1126566"/>
              <a:gd name="connsiteX190" fmla="*/ 1048223 w 12192000"/>
              <a:gd name="connsiteY190" fmla="*/ 19791 h 1126566"/>
              <a:gd name="connsiteX191" fmla="*/ 1177886 w 12192000"/>
              <a:gd name="connsiteY191" fmla="*/ 30728 h 1126566"/>
              <a:gd name="connsiteX192" fmla="*/ 1305018 w 12192000"/>
              <a:gd name="connsiteY192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828107 w 12192000"/>
              <a:gd name="connsiteY152" fmla="*/ 477948 h 1126566"/>
              <a:gd name="connsiteX153" fmla="*/ 11866598 w 12192000"/>
              <a:gd name="connsiteY153" fmla="*/ 486803 h 1126566"/>
              <a:gd name="connsiteX154" fmla="*/ 11916744 w 12192000"/>
              <a:gd name="connsiteY154" fmla="*/ 502917 h 1126566"/>
              <a:gd name="connsiteX155" fmla="*/ 11949248 w 12192000"/>
              <a:gd name="connsiteY155" fmla="*/ 518881 h 1126566"/>
              <a:gd name="connsiteX156" fmla="*/ 11951002 w 12192000"/>
              <a:gd name="connsiteY156" fmla="*/ 518735 h 1126566"/>
              <a:gd name="connsiteX157" fmla="*/ 11957283 w 12192000"/>
              <a:gd name="connsiteY157" fmla="*/ 522828 h 1126566"/>
              <a:gd name="connsiteX158" fmla="*/ 11966535 w 12192000"/>
              <a:gd name="connsiteY158" fmla="*/ 527372 h 1126566"/>
              <a:gd name="connsiteX159" fmla="*/ 12026007 w 12192000"/>
              <a:gd name="connsiteY159" fmla="*/ 534384 h 1126566"/>
              <a:gd name="connsiteX160" fmla="*/ 12035188 w 12192000"/>
              <a:gd name="connsiteY160" fmla="*/ 529609 h 1126566"/>
              <a:gd name="connsiteX161" fmla="*/ 12115225 w 12192000"/>
              <a:gd name="connsiteY161" fmla="*/ 561895 h 1126566"/>
              <a:gd name="connsiteX162" fmla="*/ 12191636 w 12192000"/>
              <a:gd name="connsiteY162" fmla="*/ 558318 h 1126566"/>
              <a:gd name="connsiteX163" fmla="*/ 12192000 w 12192000"/>
              <a:gd name="connsiteY163" fmla="*/ 558295 h 1126566"/>
              <a:gd name="connsiteX164" fmla="*/ 12192000 w 12192000"/>
              <a:gd name="connsiteY164" fmla="*/ 1126566 h 1126566"/>
              <a:gd name="connsiteX165" fmla="*/ 0 w 12192000"/>
              <a:gd name="connsiteY165" fmla="*/ 1126566 h 1126566"/>
              <a:gd name="connsiteX166" fmla="*/ 0 w 12192000"/>
              <a:gd name="connsiteY166" fmla="*/ 401922 h 1126566"/>
              <a:gd name="connsiteX167" fmla="*/ 25242 w 12192000"/>
              <a:gd name="connsiteY167" fmla="*/ 388862 h 1126566"/>
              <a:gd name="connsiteX168" fmla="*/ 96922 w 12192000"/>
              <a:gd name="connsiteY168" fmla="*/ 357381 h 1126566"/>
              <a:gd name="connsiteX169" fmla="*/ 164580 w 12192000"/>
              <a:gd name="connsiteY169" fmla="*/ 322443 h 1126566"/>
              <a:gd name="connsiteX170" fmla="*/ 258712 w 12192000"/>
              <a:gd name="connsiteY170" fmla="*/ 286531 h 1126566"/>
              <a:gd name="connsiteX171" fmla="*/ 316354 w 12192000"/>
              <a:gd name="connsiteY171" fmla="*/ 238529 h 1126566"/>
              <a:gd name="connsiteX172" fmla="*/ 328834 w 12192000"/>
              <a:gd name="connsiteY172" fmla="*/ 240963 h 1126566"/>
              <a:gd name="connsiteX173" fmla="*/ 383414 w 12192000"/>
              <a:gd name="connsiteY173" fmla="*/ 221196 h 1126566"/>
              <a:gd name="connsiteX174" fmla="*/ 537708 w 12192000"/>
              <a:gd name="connsiteY174" fmla="*/ 119020 h 1126566"/>
              <a:gd name="connsiteX175" fmla="*/ 653257 w 12192000"/>
              <a:gd name="connsiteY175" fmla="*/ 91372 h 1126566"/>
              <a:gd name="connsiteX176" fmla="*/ 763197 w 12192000"/>
              <a:gd name="connsiteY176" fmla="*/ 59356 h 1126566"/>
              <a:gd name="connsiteX177" fmla="*/ 778208 w 12192000"/>
              <a:gd name="connsiteY177" fmla="*/ 63801 h 1126566"/>
              <a:gd name="connsiteX178" fmla="*/ 784725 w 12192000"/>
              <a:gd name="connsiteY178" fmla="*/ 62505 h 1126566"/>
              <a:gd name="connsiteX179" fmla="*/ 785400 w 12192000"/>
              <a:gd name="connsiteY179" fmla="*/ 62796 h 1126566"/>
              <a:gd name="connsiteX180" fmla="*/ 786774 w 12192000"/>
              <a:gd name="connsiteY180" fmla="*/ 62098 h 1126566"/>
              <a:gd name="connsiteX181" fmla="*/ 852003 w 12192000"/>
              <a:gd name="connsiteY181" fmla="*/ 61064 h 1126566"/>
              <a:gd name="connsiteX182" fmla="*/ 870719 w 12192000"/>
              <a:gd name="connsiteY182" fmla="*/ 47209 h 1126566"/>
              <a:gd name="connsiteX183" fmla="*/ 883786 w 12192000"/>
              <a:gd name="connsiteY183" fmla="*/ 45814 h 1126566"/>
              <a:gd name="connsiteX184" fmla="*/ 886400 w 12192000"/>
              <a:gd name="connsiteY184" fmla="*/ 43909 h 1126566"/>
              <a:gd name="connsiteX185" fmla="*/ 893881 w 12192000"/>
              <a:gd name="connsiteY185" fmla="*/ 40197 h 1126566"/>
              <a:gd name="connsiteX186" fmla="*/ 886282 w 12192000"/>
              <a:gd name="connsiteY186" fmla="*/ 36610 h 1126566"/>
              <a:gd name="connsiteX187" fmla="*/ 950274 w 12192000"/>
              <a:gd name="connsiteY187" fmla="*/ 20111 h 1126566"/>
              <a:gd name="connsiteX188" fmla="*/ 988432 w 12192000"/>
              <a:gd name="connsiteY188" fmla="*/ 24039 h 1126566"/>
              <a:gd name="connsiteX189" fmla="*/ 1048223 w 12192000"/>
              <a:gd name="connsiteY189" fmla="*/ 19791 h 1126566"/>
              <a:gd name="connsiteX190" fmla="*/ 1177886 w 12192000"/>
              <a:gd name="connsiteY190" fmla="*/ 30728 h 1126566"/>
              <a:gd name="connsiteX191" fmla="*/ 1305018 w 12192000"/>
              <a:gd name="connsiteY191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14746 w 12192000"/>
              <a:gd name="connsiteY151" fmla="*/ 360281 h 1126566"/>
              <a:gd name="connsiteX152" fmla="*/ 11786197 w 12192000"/>
              <a:gd name="connsiteY152" fmla="*/ 477948 h 1126566"/>
              <a:gd name="connsiteX153" fmla="*/ 11866598 w 12192000"/>
              <a:gd name="connsiteY153" fmla="*/ 486803 h 1126566"/>
              <a:gd name="connsiteX154" fmla="*/ 11916744 w 12192000"/>
              <a:gd name="connsiteY154" fmla="*/ 502917 h 1126566"/>
              <a:gd name="connsiteX155" fmla="*/ 11949248 w 12192000"/>
              <a:gd name="connsiteY155" fmla="*/ 518881 h 1126566"/>
              <a:gd name="connsiteX156" fmla="*/ 11951002 w 12192000"/>
              <a:gd name="connsiteY156" fmla="*/ 518735 h 1126566"/>
              <a:gd name="connsiteX157" fmla="*/ 11957283 w 12192000"/>
              <a:gd name="connsiteY157" fmla="*/ 522828 h 1126566"/>
              <a:gd name="connsiteX158" fmla="*/ 11966535 w 12192000"/>
              <a:gd name="connsiteY158" fmla="*/ 527372 h 1126566"/>
              <a:gd name="connsiteX159" fmla="*/ 12026007 w 12192000"/>
              <a:gd name="connsiteY159" fmla="*/ 534384 h 1126566"/>
              <a:gd name="connsiteX160" fmla="*/ 12035188 w 12192000"/>
              <a:gd name="connsiteY160" fmla="*/ 529609 h 1126566"/>
              <a:gd name="connsiteX161" fmla="*/ 12115225 w 12192000"/>
              <a:gd name="connsiteY161" fmla="*/ 561895 h 1126566"/>
              <a:gd name="connsiteX162" fmla="*/ 12191636 w 12192000"/>
              <a:gd name="connsiteY162" fmla="*/ 558318 h 1126566"/>
              <a:gd name="connsiteX163" fmla="*/ 12192000 w 12192000"/>
              <a:gd name="connsiteY163" fmla="*/ 558295 h 1126566"/>
              <a:gd name="connsiteX164" fmla="*/ 12192000 w 12192000"/>
              <a:gd name="connsiteY164" fmla="*/ 1126566 h 1126566"/>
              <a:gd name="connsiteX165" fmla="*/ 0 w 12192000"/>
              <a:gd name="connsiteY165" fmla="*/ 1126566 h 1126566"/>
              <a:gd name="connsiteX166" fmla="*/ 0 w 12192000"/>
              <a:gd name="connsiteY166" fmla="*/ 401922 h 1126566"/>
              <a:gd name="connsiteX167" fmla="*/ 25242 w 12192000"/>
              <a:gd name="connsiteY167" fmla="*/ 388862 h 1126566"/>
              <a:gd name="connsiteX168" fmla="*/ 96922 w 12192000"/>
              <a:gd name="connsiteY168" fmla="*/ 357381 h 1126566"/>
              <a:gd name="connsiteX169" fmla="*/ 164580 w 12192000"/>
              <a:gd name="connsiteY169" fmla="*/ 322443 h 1126566"/>
              <a:gd name="connsiteX170" fmla="*/ 258712 w 12192000"/>
              <a:gd name="connsiteY170" fmla="*/ 286531 h 1126566"/>
              <a:gd name="connsiteX171" fmla="*/ 316354 w 12192000"/>
              <a:gd name="connsiteY171" fmla="*/ 238529 h 1126566"/>
              <a:gd name="connsiteX172" fmla="*/ 328834 w 12192000"/>
              <a:gd name="connsiteY172" fmla="*/ 240963 h 1126566"/>
              <a:gd name="connsiteX173" fmla="*/ 383414 w 12192000"/>
              <a:gd name="connsiteY173" fmla="*/ 221196 h 1126566"/>
              <a:gd name="connsiteX174" fmla="*/ 537708 w 12192000"/>
              <a:gd name="connsiteY174" fmla="*/ 119020 h 1126566"/>
              <a:gd name="connsiteX175" fmla="*/ 653257 w 12192000"/>
              <a:gd name="connsiteY175" fmla="*/ 91372 h 1126566"/>
              <a:gd name="connsiteX176" fmla="*/ 763197 w 12192000"/>
              <a:gd name="connsiteY176" fmla="*/ 59356 h 1126566"/>
              <a:gd name="connsiteX177" fmla="*/ 778208 w 12192000"/>
              <a:gd name="connsiteY177" fmla="*/ 63801 h 1126566"/>
              <a:gd name="connsiteX178" fmla="*/ 784725 w 12192000"/>
              <a:gd name="connsiteY178" fmla="*/ 62505 h 1126566"/>
              <a:gd name="connsiteX179" fmla="*/ 785400 w 12192000"/>
              <a:gd name="connsiteY179" fmla="*/ 62796 h 1126566"/>
              <a:gd name="connsiteX180" fmla="*/ 786774 w 12192000"/>
              <a:gd name="connsiteY180" fmla="*/ 62098 h 1126566"/>
              <a:gd name="connsiteX181" fmla="*/ 852003 w 12192000"/>
              <a:gd name="connsiteY181" fmla="*/ 61064 h 1126566"/>
              <a:gd name="connsiteX182" fmla="*/ 870719 w 12192000"/>
              <a:gd name="connsiteY182" fmla="*/ 47209 h 1126566"/>
              <a:gd name="connsiteX183" fmla="*/ 883786 w 12192000"/>
              <a:gd name="connsiteY183" fmla="*/ 45814 h 1126566"/>
              <a:gd name="connsiteX184" fmla="*/ 886400 w 12192000"/>
              <a:gd name="connsiteY184" fmla="*/ 43909 h 1126566"/>
              <a:gd name="connsiteX185" fmla="*/ 893881 w 12192000"/>
              <a:gd name="connsiteY185" fmla="*/ 40197 h 1126566"/>
              <a:gd name="connsiteX186" fmla="*/ 886282 w 12192000"/>
              <a:gd name="connsiteY186" fmla="*/ 36610 h 1126566"/>
              <a:gd name="connsiteX187" fmla="*/ 950274 w 12192000"/>
              <a:gd name="connsiteY187" fmla="*/ 20111 h 1126566"/>
              <a:gd name="connsiteX188" fmla="*/ 988432 w 12192000"/>
              <a:gd name="connsiteY188" fmla="*/ 24039 h 1126566"/>
              <a:gd name="connsiteX189" fmla="*/ 1048223 w 12192000"/>
              <a:gd name="connsiteY189" fmla="*/ 19791 h 1126566"/>
              <a:gd name="connsiteX190" fmla="*/ 1177886 w 12192000"/>
              <a:gd name="connsiteY190" fmla="*/ 30728 h 1126566"/>
              <a:gd name="connsiteX191" fmla="*/ 1305018 w 12192000"/>
              <a:gd name="connsiteY191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585904 w 12192000"/>
              <a:gd name="connsiteY149" fmla="*/ 355142 h 1126566"/>
              <a:gd name="connsiteX150" fmla="*/ 11607823 w 12192000"/>
              <a:gd name="connsiteY150" fmla="*/ 357347 h 1126566"/>
              <a:gd name="connsiteX151" fmla="*/ 11664276 w 12192000"/>
              <a:gd name="connsiteY151" fmla="*/ 386951 h 1126566"/>
              <a:gd name="connsiteX152" fmla="*/ 11786197 w 12192000"/>
              <a:gd name="connsiteY152" fmla="*/ 477948 h 1126566"/>
              <a:gd name="connsiteX153" fmla="*/ 11866598 w 12192000"/>
              <a:gd name="connsiteY153" fmla="*/ 486803 h 1126566"/>
              <a:gd name="connsiteX154" fmla="*/ 11916744 w 12192000"/>
              <a:gd name="connsiteY154" fmla="*/ 502917 h 1126566"/>
              <a:gd name="connsiteX155" fmla="*/ 11949248 w 12192000"/>
              <a:gd name="connsiteY155" fmla="*/ 518881 h 1126566"/>
              <a:gd name="connsiteX156" fmla="*/ 11951002 w 12192000"/>
              <a:gd name="connsiteY156" fmla="*/ 518735 h 1126566"/>
              <a:gd name="connsiteX157" fmla="*/ 11957283 w 12192000"/>
              <a:gd name="connsiteY157" fmla="*/ 522828 h 1126566"/>
              <a:gd name="connsiteX158" fmla="*/ 11966535 w 12192000"/>
              <a:gd name="connsiteY158" fmla="*/ 527372 h 1126566"/>
              <a:gd name="connsiteX159" fmla="*/ 12026007 w 12192000"/>
              <a:gd name="connsiteY159" fmla="*/ 534384 h 1126566"/>
              <a:gd name="connsiteX160" fmla="*/ 12035188 w 12192000"/>
              <a:gd name="connsiteY160" fmla="*/ 529609 h 1126566"/>
              <a:gd name="connsiteX161" fmla="*/ 12115225 w 12192000"/>
              <a:gd name="connsiteY161" fmla="*/ 561895 h 1126566"/>
              <a:gd name="connsiteX162" fmla="*/ 12191636 w 12192000"/>
              <a:gd name="connsiteY162" fmla="*/ 558318 h 1126566"/>
              <a:gd name="connsiteX163" fmla="*/ 12192000 w 12192000"/>
              <a:gd name="connsiteY163" fmla="*/ 558295 h 1126566"/>
              <a:gd name="connsiteX164" fmla="*/ 12192000 w 12192000"/>
              <a:gd name="connsiteY164" fmla="*/ 1126566 h 1126566"/>
              <a:gd name="connsiteX165" fmla="*/ 0 w 12192000"/>
              <a:gd name="connsiteY165" fmla="*/ 1126566 h 1126566"/>
              <a:gd name="connsiteX166" fmla="*/ 0 w 12192000"/>
              <a:gd name="connsiteY166" fmla="*/ 401922 h 1126566"/>
              <a:gd name="connsiteX167" fmla="*/ 25242 w 12192000"/>
              <a:gd name="connsiteY167" fmla="*/ 388862 h 1126566"/>
              <a:gd name="connsiteX168" fmla="*/ 96922 w 12192000"/>
              <a:gd name="connsiteY168" fmla="*/ 357381 h 1126566"/>
              <a:gd name="connsiteX169" fmla="*/ 164580 w 12192000"/>
              <a:gd name="connsiteY169" fmla="*/ 322443 h 1126566"/>
              <a:gd name="connsiteX170" fmla="*/ 258712 w 12192000"/>
              <a:gd name="connsiteY170" fmla="*/ 286531 h 1126566"/>
              <a:gd name="connsiteX171" fmla="*/ 316354 w 12192000"/>
              <a:gd name="connsiteY171" fmla="*/ 238529 h 1126566"/>
              <a:gd name="connsiteX172" fmla="*/ 328834 w 12192000"/>
              <a:gd name="connsiteY172" fmla="*/ 240963 h 1126566"/>
              <a:gd name="connsiteX173" fmla="*/ 383414 w 12192000"/>
              <a:gd name="connsiteY173" fmla="*/ 221196 h 1126566"/>
              <a:gd name="connsiteX174" fmla="*/ 537708 w 12192000"/>
              <a:gd name="connsiteY174" fmla="*/ 119020 h 1126566"/>
              <a:gd name="connsiteX175" fmla="*/ 653257 w 12192000"/>
              <a:gd name="connsiteY175" fmla="*/ 91372 h 1126566"/>
              <a:gd name="connsiteX176" fmla="*/ 763197 w 12192000"/>
              <a:gd name="connsiteY176" fmla="*/ 59356 h 1126566"/>
              <a:gd name="connsiteX177" fmla="*/ 778208 w 12192000"/>
              <a:gd name="connsiteY177" fmla="*/ 63801 h 1126566"/>
              <a:gd name="connsiteX178" fmla="*/ 784725 w 12192000"/>
              <a:gd name="connsiteY178" fmla="*/ 62505 h 1126566"/>
              <a:gd name="connsiteX179" fmla="*/ 785400 w 12192000"/>
              <a:gd name="connsiteY179" fmla="*/ 62796 h 1126566"/>
              <a:gd name="connsiteX180" fmla="*/ 786774 w 12192000"/>
              <a:gd name="connsiteY180" fmla="*/ 62098 h 1126566"/>
              <a:gd name="connsiteX181" fmla="*/ 852003 w 12192000"/>
              <a:gd name="connsiteY181" fmla="*/ 61064 h 1126566"/>
              <a:gd name="connsiteX182" fmla="*/ 870719 w 12192000"/>
              <a:gd name="connsiteY182" fmla="*/ 47209 h 1126566"/>
              <a:gd name="connsiteX183" fmla="*/ 883786 w 12192000"/>
              <a:gd name="connsiteY183" fmla="*/ 45814 h 1126566"/>
              <a:gd name="connsiteX184" fmla="*/ 886400 w 12192000"/>
              <a:gd name="connsiteY184" fmla="*/ 43909 h 1126566"/>
              <a:gd name="connsiteX185" fmla="*/ 893881 w 12192000"/>
              <a:gd name="connsiteY185" fmla="*/ 40197 h 1126566"/>
              <a:gd name="connsiteX186" fmla="*/ 886282 w 12192000"/>
              <a:gd name="connsiteY186" fmla="*/ 36610 h 1126566"/>
              <a:gd name="connsiteX187" fmla="*/ 950274 w 12192000"/>
              <a:gd name="connsiteY187" fmla="*/ 20111 h 1126566"/>
              <a:gd name="connsiteX188" fmla="*/ 988432 w 12192000"/>
              <a:gd name="connsiteY188" fmla="*/ 24039 h 1126566"/>
              <a:gd name="connsiteX189" fmla="*/ 1048223 w 12192000"/>
              <a:gd name="connsiteY189" fmla="*/ 19791 h 1126566"/>
              <a:gd name="connsiteX190" fmla="*/ 1177886 w 12192000"/>
              <a:gd name="connsiteY190" fmla="*/ 30728 h 1126566"/>
              <a:gd name="connsiteX191" fmla="*/ 1305018 w 12192000"/>
              <a:gd name="connsiteY191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607823 w 12192000"/>
              <a:gd name="connsiteY149" fmla="*/ 357347 h 1126566"/>
              <a:gd name="connsiteX150" fmla="*/ 11664276 w 12192000"/>
              <a:gd name="connsiteY150" fmla="*/ 386951 h 1126566"/>
              <a:gd name="connsiteX151" fmla="*/ 11786197 w 12192000"/>
              <a:gd name="connsiteY151" fmla="*/ 477948 h 1126566"/>
              <a:gd name="connsiteX152" fmla="*/ 11866598 w 12192000"/>
              <a:gd name="connsiteY152" fmla="*/ 486803 h 1126566"/>
              <a:gd name="connsiteX153" fmla="*/ 11916744 w 12192000"/>
              <a:gd name="connsiteY153" fmla="*/ 502917 h 1126566"/>
              <a:gd name="connsiteX154" fmla="*/ 11949248 w 12192000"/>
              <a:gd name="connsiteY154" fmla="*/ 518881 h 1126566"/>
              <a:gd name="connsiteX155" fmla="*/ 11951002 w 12192000"/>
              <a:gd name="connsiteY155" fmla="*/ 518735 h 1126566"/>
              <a:gd name="connsiteX156" fmla="*/ 11957283 w 12192000"/>
              <a:gd name="connsiteY156" fmla="*/ 522828 h 1126566"/>
              <a:gd name="connsiteX157" fmla="*/ 11966535 w 12192000"/>
              <a:gd name="connsiteY157" fmla="*/ 527372 h 1126566"/>
              <a:gd name="connsiteX158" fmla="*/ 12026007 w 12192000"/>
              <a:gd name="connsiteY158" fmla="*/ 534384 h 1126566"/>
              <a:gd name="connsiteX159" fmla="*/ 12035188 w 12192000"/>
              <a:gd name="connsiteY159" fmla="*/ 529609 h 1126566"/>
              <a:gd name="connsiteX160" fmla="*/ 12115225 w 12192000"/>
              <a:gd name="connsiteY160" fmla="*/ 561895 h 1126566"/>
              <a:gd name="connsiteX161" fmla="*/ 12191636 w 12192000"/>
              <a:gd name="connsiteY161" fmla="*/ 558318 h 1126566"/>
              <a:gd name="connsiteX162" fmla="*/ 12192000 w 12192000"/>
              <a:gd name="connsiteY162" fmla="*/ 558295 h 1126566"/>
              <a:gd name="connsiteX163" fmla="*/ 12192000 w 12192000"/>
              <a:gd name="connsiteY163" fmla="*/ 1126566 h 1126566"/>
              <a:gd name="connsiteX164" fmla="*/ 0 w 12192000"/>
              <a:gd name="connsiteY164" fmla="*/ 1126566 h 1126566"/>
              <a:gd name="connsiteX165" fmla="*/ 0 w 12192000"/>
              <a:gd name="connsiteY165" fmla="*/ 401922 h 1126566"/>
              <a:gd name="connsiteX166" fmla="*/ 25242 w 12192000"/>
              <a:gd name="connsiteY166" fmla="*/ 388862 h 1126566"/>
              <a:gd name="connsiteX167" fmla="*/ 96922 w 12192000"/>
              <a:gd name="connsiteY167" fmla="*/ 357381 h 1126566"/>
              <a:gd name="connsiteX168" fmla="*/ 164580 w 12192000"/>
              <a:gd name="connsiteY168" fmla="*/ 322443 h 1126566"/>
              <a:gd name="connsiteX169" fmla="*/ 258712 w 12192000"/>
              <a:gd name="connsiteY169" fmla="*/ 286531 h 1126566"/>
              <a:gd name="connsiteX170" fmla="*/ 316354 w 12192000"/>
              <a:gd name="connsiteY170" fmla="*/ 238529 h 1126566"/>
              <a:gd name="connsiteX171" fmla="*/ 328834 w 12192000"/>
              <a:gd name="connsiteY171" fmla="*/ 240963 h 1126566"/>
              <a:gd name="connsiteX172" fmla="*/ 383414 w 12192000"/>
              <a:gd name="connsiteY172" fmla="*/ 221196 h 1126566"/>
              <a:gd name="connsiteX173" fmla="*/ 537708 w 12192000"/>
              <a:gd name="connsiteY173" fmla="*/ 119020 h 1126566"/>
              <a:gd name="connsiteX174" fmla="*/ 653257 w 12192000"/>
              <a:gd name="connsiteY174" fmla="*/ 91372 h 1126566"/>
              <a:gd name="connsiteX175" fmla="*/ 763197 w 12192000"/>
              <a:gd name="connsiteY175" fmla="*/ 59356 h 1126566"/>
              <a:gd name="connsiteX176" fmla="*/ 778208 w 12192000"/>
              <a:gd name="connsiteY176" fmla="*/ 63801 h 1126566"/>
              <a:gd name="connsiteX177" fmla="*/ 784725 w 12192000"/>
              <a:gd name="connsiteY177" fmla="*/ 62505 h 1126566"/>
              <a:gd name="connsiteX178" fmla="*/ 785400 w 12192000"/>
              <a:gd name="connsiteY178" fmla="*/ 62796 h 1126566"/>
              <a:gd name="connsiteX179" fmla="*/ 786774 w 12192000"/>
              <a:gd name="connsiteY179" fmla="*/ 62098 h 1126566"/>
              <a:gd name="connsiteX180" fmla="*/ 852003 w 12192000"/>
              <a:gd name="connsiteY180" fmla="*/ 61064 h 1126566"/>
              <a:gd name="connsiteX181" fmla="*/ 870719 w 12192000"/>
              <a:gd name="connsiteY181" fmla="*/ 47209 h 1126566"/>
              <a:gd name="connsiteX182" fmla="*/ 883786 w 12192000"/>
              <a:gd name="connsiteY182" fmla="*/ 45814 h 1126566"/>
              <a:gd name="connsiteX183" fmla="*/ 886400 w 12192000"/>
              <a:gd name="connsiteY183" fmla="*/ 43909 h 1126566"/>
              <a:gd name="connsiteX184" fmla="*/ 893881 w 12192000"/>
              <a:gd name="connsiteY184" fmla="*/ 40197 h 1126566"/>
              <a:gd name="connsiteX185" fmla="*/ 886282 w 12192000"/>
              <a:gd name="connsiteY185" fmla="*/ 36610 h 1126566"/>
              <a:gd name="connsiteX186" fmla="*/ 950274 w 12192000"/>
              <a:gd name="connsiteY186" fmla="*/ 20111 h 1126566"/>
              <a:gd name="connsiteX187" fmla="*/ 988432 w 12192000"/>
              <a:gd name="connsiteY187" fmla="*/ 24039 h 1126566"/>
              <a:gd name="connsiteX188" fmla="*/ 1048223 w 12192000"/>
              <a:gd name="connsiteY188" fmla="*/ 19791 h 1126566"/>
              <a:gd name="connsiteX189" fmla="*/ 1177886 w 12192000"/>
              <a:gd name="connsiteY189" fmla="*/ 30728 h 1126566"/>
              <a:gd name="connsiteX190" fmla="*/ 1305018 w 12192000"/>
              <a:gd name="connsiteY190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607823 w 12192000"/>
              <a:gd name="connsiteY149" fmla="*/ 357347 h 1126566"/>
              <a:gd name="connsiteX150" fmla="*/ 11664276 w 12192000"/>
              <a:gd name="connsiteY150" fmla="*/ 386951 h 1126566"/>
              <a:gd name="connsiteX151" fmla="*/ 11786197 w 12192000"/>
              <a:gd name="connsiteY151" fmla="*/ 477948 h 1126566"/>
              <a:gd name="connsiteX152" fmla="*/ 11866598 w 12192000"/>
              <a:gd name="connsiteY152" fmla="*/ 486803 h 1126566"/>
              <a:gd name="connsiteX153" fmla="*/ 11916744 w 12192000"/>
              <a:gd name="connsiteY153" fmla="*/ 502917 h 1126566"/>
              <a:gd name="connsiteX154" fmla="*/ 11949248 w 12192000"/>
              <a:gd name="connsiteY154" fmla="*/ 518881 h 1126566"/>
              <a:gd name="connsiteX155" fmla="*/ 11951002 w 12192000"/>
              <a:gd name="connsiteY155" fmla="*/ 518735 h 1126566"/>
              <a:gd name="connsiteX156" fmla="*/ 11957283 w 12192000"/>
              <a:gd name="connsiteY156" fmla="*/ 522828 h 1126566"/>
              <a:gd name="connsiteX157" fmla="*/ 12026007 w 12192000"/>
              <a:gd name="connsiteY157" fmla="*/ 534384 h 1126566"/>
              <a:gd name="connsiteX158" fmla="*/ 12035188 w 12192000"/>
              <a:gd name="connsiteY158" fmla="*/ 529609 h 1126566"/>
              <a:gd name="connsiteX159" fmla="*/ 12115225 w 12192000"/>
              <a:gd name="connsiteY159" fmla="*/ 561895 h 1126566"/>
              <a:gd name="connsiteX160" fmla="*/ 12191636 w 12192000"/>
              <a:gd name="connsiteY160" fmla="*/ 558318 h 1126566"/>
              <a:gd name="connsiteX161" fmla="*/ 12192000 w 12192000"/>
              <a:gd name="connsiteY161" fmla="*/ 558295 h 1126566"/>
              <a:gd name="connsiteX162" fmla="*/ 12192000 w 12192000"/>
              <a:gd name="connsiteY162" fmla="*/ 1126566 h 1126566"/>
              <a:gd name="connsiteX163" fmla="*/ 0 w 12192000"/>
              <a:gd name="connsiteY163" fmla="*/ 1126566 h 1126566"/>
              <a:gd name="connsiteX164" fmla="*/ 0 w 12192000"/>
              <a:gd name="connsiteY164" fmla="*/ 401922 h 1126566"/>
              <a:gd name="connsiteX165" fmla="*/ 25242 w 12192000"/>
              <a:gd name="connsiteY165" fmla="*/ 388862 h 1126566"/>
              <a:gd name="connsiteX166" fmla="*/ 96922 w 12192000"/>
              <a:gd name="connsiteY166" fmla="*/ 357381 h 1126566"/>
              <a:gd name="connsiteX167" fmla="*/ 164580 w 12192000"/>
              <a:gd name="connsiteY167" fmla="*/ 322443 h 1126566"/>
              <a:gd name="connsiteX168" fmla="*/ 258712 w 12192000"/>
              <a:gd name="connsiteY168" fmla="*/ 286531 h 1126566"/>
              <a:gd name="connsiteX169" fmla="*/ 316354 w 12192000"/>
              <a:gd name="connsiteY169" fmla="*/ 238529 h 1126566"/>
              <a:gd name="connsiteX170" fmla="*/ 328834 w 12192000"/>
              <a:gd name="connsiteY170" fmla="*/ 240963 h 1126566"/>
              <a:gd name="connsiteX171" fmla="*/ 383414 w 12192000"/>
              <a:gd name="connsiteY171" fmla="*/ 221196 h 1126566"/>
              <a:gd name="connsiteX172" fmla="*/ 537708 w 12192000"/>
              <a:gd name="connsiteY172" fmla="*/ 119020 h 1126566"/>
              <a:gd name="connsiteX173" fmla="*/ 653257 w 12192000"/>
              <a:gd name="connsiteY173" fmla="*/ 91372 h 1126566"/>
              <a:gd name="connsiteX174" fmla="*/ 763197 w 12192000"/>
              <a:gd name="connsiteY174" fmla="*/ 59356 h 1126566"/>
              <a:gd name="connsiteX175" fmla="*/ 778208 w 12192000"/>
              <a:gd name="connsiteY175" fmla="*/ 63801 h 1126566"/>
              <a:gd name="connsiteX176" fmla="*/ 784725 w 12192000"/>
              <a:gd name="connsiteY176" fmla="*/ 62505 h 1126566"/>
              <a:gd name="connsiteX177" fmla="*/ 785400 w 12192000"/>
              <a:gd name="connsiteY177" fmla="*/ 62796 h 1126566"/>
              <a:gd name="connsiteX178" fmla="*/ 786774 w 12192000"/>
              <a:gd name="connsiteY178" fmla="*/ 62098 h 1126566"/>
              <a:gd name="connsiteX179" fmla="*/ 852003 w 12192000"/>
              <a:gd name="connsiteY179" fmla="*/ 61064 h 1126566"/>
              <a:gd name="connsiteX180" fmla="*/ 870719 w 12192000"/>
              <a:gd name="connsiteY180" fmla="*/ 47209 h 1126566"/>
              <a:gd name="connsiteX181" fmla="*/ 883786 w 12192000"/>
              <a:gd name="connsiteY181" fmla="*/ 45814 h 1126566"/>
              <a:gd name="connsiteX182" fmla="*/ 886400 w 12192000"/>
              <a:gd name="connsiteY182" fmla="*/ 43909 h 1126566"/>
              <a:gd name="connsiteX183" fmla="*/ 893881 w 12192000"/>
              <a:gd name="connsiteY183" fmla="*/ 40197 h 1126566"/>
              <a:gd name="connsiteX184" fmla="*/ 886282 w 12192000"/>
              <a:gd name="connsiteY184" fmla="*/ 36610 h 1126566"/>
              <a:gd name="connsiteX185" fmla="*/ 950274 w 12192000"/>
              <a:gd name="connsiteY185" fmla="*/ 20111 h 1126566"/>
              <a:gd name="connsiteX186" fmla="*/ 988432 w 12192000"/>
              <a:gd name="connsiteY186" fmla="*/ 24039 h 1126566"/>
              <a:gd name="connsiteX187" fmla="*/ 1048223 w 12192000"/>
              <a:gd name="connsiteY187" fmla="*/ 19791 h 1126566"/>
              <a:gd name="connsiteX188" fmla="*/ 1177886 w 12192000"/>
              <a:gd name="connsiteY188" fmla="*/ 30728 h 1126566"/>
              <a:gd name="connsiteX189" fmla="*/ 1305018 w 12192000"/>
              <a:gd name="connsiteY189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49306 w 12192000"/>
              <a:gd name="connsiteY119" fmla="*/ 35204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607823 w 12192000"/>
              <a:gd name="connsiteY149" fmla="*/ 357347 h 1126566"/>
              <a:gd name="connsiteX150" fmla="*/ 11664276 w 12192000"/>
              <a:gd name="connsiteY150" fmla="*/ 386951 h 1126566"/>
              <a:gd name="connsiteX151" fmla="*/ 11786197 w 12192000"/>
              <a:gd name="connsiteY151" fmla="*/ 477948 h 1126566"/>
              <a:gd name="connsiteX152" fmla="*/ 11866598 w 12192000"/>
              <a:gd name="connsiteY152" fmla="*/ 486803 h 1126566"/>
              <a:gd name="connsiteX153" fmla="*/ 11916744 w 12192000"/>
              <a:gd name="connsiteY153" fmla="*/ 502917 h 1126566"/>
              <a:gd name="connsiteX154" fmla="*/ 11949248 w 12192000"/>
              <a:gd name="connsiteY154" fmla="*/ 518881 h 1126566"/>
              <a:gd name="connsiteX155" fmla="*/ 11951002 w 12192000"/>
              <a:gd name="connsiteY155" fmla="*/ 518735 h 1126566"/>
              <a:gd name="connsiteX156" fmla="*/ 12026007 w 12192000"/>
              <a:gd name="connsiteY156" fmla="*/ 534384 h 1126566"/>
              <a:gd name="connsiteX157" fmla="*/ 12035188 w 12192000"/>
              <a:gd name="connsiteY157" fmla="*/ 529609 h 1126566"/>
              <a:gd name="connsiteX158" fmla="*/ 12115225 w 12192000"/>
              <a:gd name="connsiteY158" fmla="*/ 561895 h 1126566"/>
              <a:gd name="connsiteX159" fmla="*/ 12191636 w 12192000"/>
              <a:gd name="connsiteY159" fmla="*/ 558318 h 1126566"/>
              <a:gd name="connsiteX160" fmla="*/ 12192000 w 12192000"/>
              <a:gd name="connsiteY160" fmla="*/ 558295 h 1126566"/>
              <a:gd name="connsiteX161" fmla="*/ 12192000 w 12192000"/>
              <a:gd name="connsiteY161" fmla="*/ 1126566 h 1126566"/>
              <a:gd name="connsiteX162" fmla="*/ 0 w 12192000"/>
              <a:gd name="connsiteY162" fmla="*/ 1126566 h 1126566"/>
              <a:gd name="connsiteX163" fmla="*/ 0 w 12192000"/>
              <a:gd name="connsiteY163" fmla="*/ 401922 h 1126566"/>
              <a:gd name="connsiteX164" fmla="*/ 25242 w 12192000"/>
              <a:gd name="connsiteY164" fmla="*/ 388862 h 1126566"/>
              <a:gd name="connsiteX165" fmla="*/ 96922 w 12192000"/>
              <a:gd name="connsiteY165" fmla="*/ 357381 h 1126566"/>
              <a:gd name="connsiteX166" fmla="*/ 164580 w 12192000"/>
              <a:gd name="connsiteY166" fmla="*/ 322443 h 1126566"/>
              <a:gd name="connsiteX167" fmla="*/ 258712 w 12192000"/>
              <a:gd name="connsiteY167" fmla="*/ 286531 h 1126566"/>
              <a:gd name="connsiteX168" fmla="*/ 316354 w 12192000"/>
              <a:gd name="connsiteY168" fmla="*/ 238529 h 1126566"/>
              <a:gd name="connsiteX169" fmla="*/ 328834 w 12192000"/>
              <a:gd name="connsiteY169" fmla="*/ 240963 h 1126566"/>
              <a:gd name="connsiteX170" fmla="*/ 383414 w 12192000"/>
              <a:gd name="connsiteY170" fmla="*/ 221196 h 1126566"/>
              <a:gd name="connsiteX171" fmla="*/ 537708 w 12192000"/>
              <a:gd name="connsiteY171" fmla="*/ 119020 h 1126566"/>
              <a:gd name="connsiteX172" fmla="*/ 653257 w 12192000"/>
              <a:gd name="connsiteY172" fmla="*/ 91372 h 1126566"/>
              <a:gd name="connsiteX173" fmla="*/ 763197 w 12192000"/>
              <a:gd name="connsiteY173" fmla="*/ 59356 h 1126566"/>
              <a:gd name="connsiteX174" fmla="*/ 778208 w 12192000"/>
              <a:gd name="connsiteY174" fmla="*/ 63801 h 1126566"/>
              <a:gd name="connsiteX175" fmla="*/ 784725 w 12192000"/>
              <a:gd name="connsiteY175" fmla="*/ 62505 h 1126566"/>
              <a:gd name="connsiteX176" fmla="*/ 785400 w 12192000"/>
              <a:gd name="connsiteY176" fmla="*/ 62796 h 1126566"/>
              <a:gd name="connsiteX177" fmla="*/ 786774 w 12192000"/>
              <a:gd name="connsiteY177" fmla="*/ 62098 h 1126566"/>
              <a:gd name="connsiteX178" fmla="*/ 852003 w 12192000"/>
              <a:gd name="connsiteY178" fmla="*/ 61064 h 1126566"/>
              <a:gd name="connsiteX179" fmla="*/ 870719 w 12192000"/>
              <a:gd name="connsiteY179" fmla="*/ 47209 h 1126566"/>
              <a:gd name="connsiteX180" fmla="*/ 883786 w 12192000"/>
              <a:gd name="connsiteY180" fmla="*/ 45814 h 1126566"/>
              <a:gd name="connsiteX181" fmla="*/ 886400 w 12192000"/>
              <a:gd name="connsiteY181" fmla="*/ 43909 h 1126566"/>
              <a:gd name="connsiteX182" fmla="*/ 893881 w 12192000"/>
              <a:gd name="connsiteY182" fmla="*/ 40197 h 1126566"/>
              <a:gd name="connsiteX183" fmla="*/ 886282 w 12192000"/>
              <a:gd name="connsiteY183" fmla="*/ 36610 h 1126566"/>
              <a:gd name="connsiteX184" fmla="*/ 950274 w 12192000"/>
              <a:gd name="connsiteY184" fmla="*/ 20111 h 1126566"/>
              <a:gd name="connsiteX185" fmla="*/ 988432 w 12192000"/>
              <a:gd name="connsiteY185" fmla="*/ 24039 h 1126566"/>
              <a:gd name="connsiteX186" fmla="*/ 1048223 w 12192000"/>
              <a:gd name="connsiteY186" fmla="*/ 19791 h 1126566"/>
              <a:gd name="connsiteX187" fmla="*/ 1177886 w 12192000"/>
              <a:gd name="connsiteY187" fmla="*/ 30728 h 1126566"/>
              <a:gd name="connsiteX188" fmla="*/ 1305018 w 12192000"/>
              <a:gd name="connsiteY188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057432 w 12192000"/>
              <a:gd name="connsiteY112" fmla="*/ 421938 h 1126566"/>
              <a:gd name="connsiteX113" fmla="*/ 10121534 w 12192000"/>
              <a:gd name="connsiteY113" fmla="*/ 437514 h 1126566"/>
              <a:gd name="connsiteX114" fmla="*/ 10199200 w 12192000"/>
              <a:gd name="connsiteY114" fmla="*/ 438197 h 1126566"/>
              <a:gd name="connsiteX115" fmla="*/ 10245648 w 12192000"/>
              <a:gd name="connsiteY115" fmla="*/ 438831 h 1126566"/>
              <a:gd name="connsiteX116" fmla="*/ 10369590 w 12192000"/>
              <a:gd name="connsiteY116" fmla="*/ 423377 h 1126566"/>
              <a:gd name="connsiteX117" fmla="*/ 10575777 w 12192000"/>
              <a:gd name="connsiteY117" fmla="*/ 355859 h 1126566"/>
              <a:gd name="connsiteX118" fmla="*/ 10638984 w 12192000"/>
              <a:gd name="connsiteY118" fmla="*/ 347416 h 1126566"/>
              <a:gd name="connsiteX119" fmla="*/ 10668356 w 12192000"/>
              <a:gd name="connsiteY119" fmla="*/ 340612 h 1126566"/>
              <a:gd name="connsiteX120" fmla="*/ 10732175 w 12192000"/>
              <a:gd name="connsiteY120" fmla="*/ 317549 h 1126566"/>
              <a:gd name="connsiteX121" fmla="*/ 10862886 w 12192000"/>
              <a:gd name="connsiteY121" fmla="*/ 313438 h 1126566"/>
              <a:gd name="connsiteX122" fmla="*/ 10963063 w 12192000"/>
              <a:gd name="connsiteY122" fmla="*/ 317771 h 1126566"/>
              <a:gd name="connsiteX123" fmla="*/ 11018562 w 12192000"/>
              <a:gd name="connsiteY123" fmla="*/ 316991 h 1126566"/>
              <a:gd name="connsiteX124" fmla="*/ 11059692 w 12192000"/>
              <a:gd name="connsiteY124" fmla="*/ 319983 h 1126566"/>
              <a:gd name="connsiteX125" fmla="*/ 11160371 w 12192000"/>
              <a:gd name="connsiteY125" fmla="*/ 308440 h 1126566"/>
              <a:gd name="connsiteX126" fmla="*/ 11178386 w 12192000"/>
              <a:gd name="connsiteY126" fmla="*/ 299490 h 1126566"/>
              <a:gd name="connsiteX127" fmla="*/ 11192494 w 12192000"/>
              <a:gd name="connsiteY127" fmla="*/ 296221 h 1126566"/>
              <a:gd name="connsiteX128" fmla="*/ 11199770 w 12192000"/>
              <a:gd name="connsiteY128" fmla="*/ 299772 h 1126566"/>
              <a:gd name="connsiteX129" fmla="*/ 11217258 w 12192000"/>
              <a:gd name="connsiteY129" fmla="*/ 293681 h 1126566"/>
              <a:gd name="connsiteX130" fmla="*/ 11245798 w 12192000"/>
              <a:gd name="connsiteY130" fmla="*/ 292170 h 1126566"/>
              <a:gd name="connsiteX131" fmla="*/ 11255992 w 12192000"/>
              <a:gd name="connsiteY131" fmla="*/ 291919 h 1126566"/>
              <a:gd name="connsiteX132" fmla="*/ 11264859 w 12192000"/>
              <a:gd name="connsiteY132" fmla="*/ 293937 h 1126566"/>
              <a:gd name="connsiteX133" fmla="*/ 11276151 w 12192000"/>
              <a:gd name="connsiteY133" fmla="*/ 293070 h 1126566"/>
              <a:gd name="connsiteX134" fmla="*/ 11279850 w 12192000"/>
              <a:gd name="connsiteY134" fmla="*/ 291330 h 1126566"/>
              <a:gd name="connsiteX135" fmla="*/ 11290818 w 12192000"/>
              <a:gd name="connsiteY135" fmla="*/ 291060 h 1126566"/>
              <a:gd name="connsiteX136" fmla="*/ 11296248 w 12192000"/>
              <a:gd name="connsiteY136" fmla="*/ 290163 h 1126566"/>
              <a:gd name="connsiteX137" fmla="*/ 11301652 w 12192000"/>
              <a:gd name="connsiteY137" fmla="*/ 290324 h 1126566"/>
              <a:gd name="connsiteX138" fmla="*/ 11339114 w 12192000"/>
              <a:gd name="connsiteY138" fmla="*/ 288153 h 1126566"/>
              <a:gd name="connsiteX139" fmla="*/ 11345146 w 12192000"/>
              <a:gd name="connsiteY139" fmla="*/ 290802 h 1126566"/>
              <a:gd name="connsiteX140" fmla="*/ 11400126 w 12192000"/>
              <a:gd name="connsiteY140" fmla="*/ 292287 h 1126566"/>
              <a:gd name="connsiteX141" fmla="*/ 11400420 w 12192000"/>
              <a:gd name="connsiteY141" fmla="*/ 293758 h 1126566"/>
              <a:gd name="connsiteX142" fmla="*/ 11413889 w 12192000"/>
              <a:gd name="connsiteY142" fmla="*/ 300516 h 1126566"/>
              <a:gd name="connsiteX143" fmla="*/ 11440688 w 12192000"/>
              <a:gd name="connsiteY143" fmla="*/ 310121 h 1126566"/>
              <a:gd name="connsiteX144" fmla="*/ 11496733 w 12192000"/>
              <a:gd name="connsiteY144" fmla="*/ 350225 h 1126566"/>
              <a:gd name="connsiteX145" fmla="*/ 11554005 w 12192000"/>
              <a:gd name="connsiteY145" fmla="*/ 351933 h 1126566"/>
              <a:gd name="connsiteX146" fmla="*/ 11565304 w 12192000"/>
              <a:gd name="connsiteY146" fmla="*/ 353069 h 1126566"/>
              <a:gd name="connsiteX147" fmla="*/ 11565435 w 12192000"/>
              <a:gd name="connsiteY147" fmla="*/ 353419 h 1126566"/>
              <a:gd name="connsiteX148" fmla="*/ 11577168 w 12192000"/>
              <a:gd name="connsiteY148" fmla="*/ 355270 h 1126566"/>
              <a:gd name="connsiteX149" fmla="*/ 11607823 w 12192000"/>
              <a:gd name="connsiteY149" fmla="*/ 357347 h 1126566"/>
              <a:gd name="connsiteX150" fmla="*/ 11664276 w 12192000"/>
              <a:gd name="connsiteY150" fmla="*/ 386951 h 1126566"/>
              <a:gd name="connsiteX151" fmla="*/ 11786197 w 12192000"/>
              <a:gd name="connsiteY151" fmla="*/ 477948 h 1126566"/>
              <a:gd name="connsiteX152" fmla="*/ 11866598 w 12192000"/>
              <a:gd name="connsiteY152" fmla="*/ 486803 h 1126566"/>
              <a:gd name="connsiteX153" fmla="*/ 11916744 w 12192000"/>
              <a:gd name="connsiteY153" fmla="*/ 502917 h 1126566"/>
              <a:gd name="connsiteX154" fmla="*/ 11949248 w 12192000"/>
              <a:gd name="connsiteY154" fmla="*/ 518881 h 1126566"/>
              <a:gd name="connsiteX155" fmla="*/ 11951002 w 12192000"/>
              <a:gd name="connsiteY155" fmla="*/ 518735 h 1126566"/>
              <a:gd name="connsiteX156" fmla="*/ 12026007 w 12192000"/>
              <a:gd name="connsiteY156" fmla="*/ 534384 h 1126566"/>
              <a:gd name="connsiteX157" fmla="*/ 12035188 w 12192000"/>
              <a:gd name="connsiteY157" fmla="*/ 529609 h 1126566"/>
              <a:gd name="connsiteX158" fmla="*/ 12115225 w 12192000"/>
              <a:gd name="connsiteY158" fmla="*/ 561895 h 1126566"/>
              <a:gd name="connsiteX159" fmla="*/ 12191636 w 12192000"/>
              <a:gd name="connsiteY159" fmla="*/ 558318 h 1126566"/>
              <a:gd name="connsiteX160" fmla="*/ 12192000 w 12192000"/>
              <a:gd name="connsiteY160" fmla="*/ 558295 h 1126566"/>
              <a:gd name="connsiteX161" fmla="*/ 12192000 w 12192000"/>
              <a:gd name="connsiteY161" fmla="*/ 1126566 h 1126566"/>
              <a:gd name="connsiteX162" fmla="*/ 0 w 12192000"/>
              <a:gd name="connsiteY162" fmla="*/ 1126566 h 1126566"/>
              <a:gd name="connsiteX163" fmla="*/ 0 w 12192000"/>
              <a:gd name="connsiteY163" fmla="*/ 401922 h 1126566"/>
              <a:gd name="connsiteX164" fmla="*/ 25242 w 12192000"/>
              <a:gd name="connsiteY164" fmla="*/ 388862 h 1126566"/>
              <a:gd name="connsiteX165" fmla="*/ 96922 w 12192000"/>
              <a:gd name="connsiteY165" fmla="*/ 357381 h 1126566"/>
              <a:gd name="connsiteX166" fmla="*/ 164580 w 12192000"/>
              <a:gd name="connsiteY166" fmla="*/ 322443 h 1126566"/>
              <a:gd name="connsiteX167" fmla="*/ 258712 w 12192000"/>
              <a:gd name="connsiteY167" fmla="*/ 286531 h 1126566"/>
              <a:gd name="connsiteX168" fmla="*/ 316354 w 12192000"/>
              <a:gd name="connsiteY168" fmla="*/ 238529 h 1126566"/>
              <a:gd name="connsiteX169" fmla="*/ 328834 w 12192000"/>
              <a:gd name="connsiteY169" fmla="*/ 240963 h 1126566"/>
              <a:gd name="connsiteX170" fmla="*/ 383414 w 12192000"/>
              <a:gd name="connsiteY170" fmla="*/ 221196 h 1126566"/>
              <a:gd name="connsiteX171" fmla="*/ 537708 w 12192000"/>
              <a:gd name="connsiteY171" fmla="*/ 119020 h 1126566"/>
              <a:gd name="connsiteX172" fmla="*/ 653257 w 12192000"/>
              <a:gd name="connsiteY172" fmla="*/ 91372 h 1126566"/>
              <a:gd name="connsiteX173" fmla="*/ 763197 w 12192000"/>
              <a:gd name="connsiteY173" fmla="*/ 59356 h 1126566"/>
              <a:gd name="connsiteX174" fmla="*/ 778208 w 12192000"/>
              <a:gd name="connsiteY174" fmla="*/ 63801 h 1126566"/>
              <a:gd name="connsiteX175" fmla="*/ 784725 w 12192000"/>
              <a:gd name="connsiteY175" fmla="*/ 62505 h 1126566"/>
              <a:gd name="connsiteX176" fmla="*/ 785400 w 12192000"/>
              <a:gd name="connsiteY176" fmla="*/ 62796 h 1126566"/>
              <a:gd name="connsiteX177" fmla="*/ 786774 w 12192000"/>
              <a:gd name="connsiteY177" fmla="*/ 62098 h 1126566"/>
              <a:gd name="connsiteX178" fmla="*/ 852003 w 12192000"/>
              <a:gd name="connsiteY178" fmla="*/ 61064 h 1126566"/>
              <a:gd name="connsiteX179" fmla="*/ 870719 w 12192000"/>
              <a:gd name="connsiteY179" fmla="*/ 47209 h 1126566"/>
              <a:gd name="connsiteX180" fmla="*/ 883786 w 12192000"/>
              <a:gd name="connsiteY180" fmla="*/ 45814 h 1126566"/>
              <a:gd name="connsiteX181" fmla="*/ 886400 w 12192000"/>
              <a:gd name="connsiteY181" fmla="*/ 43909 h 1126566"/>
              <a:gd name="connsiteX182" fmla="*/ 893881 w 12192000"/>
              <a:gd name="connsiteY182" fmla="*/ 40197 h 1126566"/>
              <a:gd name="connsiteX183" fmla="*/ 886282 w 12192000"/>
              <a:gd name="connsiteY183" fmla="*/ 36610 h 1126566"/>
              <a:gd name="connsiteX184" fmla="*/ 950274 w 12192000"/>
              <a:gd name="connsiteY184" fmla="*/ 20111 h 1126566"/>
              <a:gd name="connsiteX185" fmla="*/ 988432 w 12192000"/>
              <a:gd name="connsiteY185" fmla="*/ 24039 h 1126566"/>
              <a:gd name="connsiteX186" fmla="*/ 1048223 w 12192000"/>
              <a:gd name="connsiteY186" fmla="*/ 19791 h 1126566"/>
              <a:gd name="connsiteX187" fmla="*/ 1177886 w 12192000"/>
              <a:gd name="connsiteY187" fmla="*/ 30728 h 1126566"/>
              <a:gd name="connsiteX188" fmla="*/ 1305018 w 12192000"/>
              <a:gd name="connsiteY188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038815 w 12192000"/>
              <a:gd name="connsiteY111" fmla="*/ 419316 h 1126566"/>
              <a:gd name="connsiteX112" fmla="*/ 10121534 w 12192000"/>
              <a:gd name="connsiteY112" fmla="*/ 437514 h 1126566"/>
              <a:gd name="connsiteX113" fmla="*/ 10199200 w 12192000"/>
              <a:gd name="connsiteY113" fmla="*/ 438197 h 1126566"/>
              <a:gd name="connsiteX114" fmla="*/ 10245648 w 12192000"/>
              <a:gd name="connsiteY114" fmla="*/ 438831 h 1126566"/>
              <a:gd name="connsiteX115" fmla="*/ 10369590 w 12192000"/>
              <a:gd name="connsiteY115" fmla="*/ 423377 h 1126566"/>
              <a:gd name="connsiteX116" fmla="*/ 10575777 w 12192000"/>
              <a:gd name="connsiteY116" fmla="*/ 355859 h 1126566"/>
              <a:gd name="connsiteX117" fmla="*/ 10638984 w 12192000"/>
              <a:gd name="connsiteY117" fmla="*/ 347416 h 1126566"/>
              <a:gd name="connsiteX118" fmla="*/ 10668356 w 12192000"/>
              <a:gd name="connsiteY118" fmla="*/ 340612 h 1126566"/>
              <a:gd name="connsiteX119" fmla="*/ 10732175 w 12192000"/>
              <a:gd name="connsiteY119" fmla="*/ 317549 h 1126566"/>
              <a:gd name="connsiteX120" fmla="*/ 10862886 w 12192000"/>
              <a:gd name="connsiteY120" fmla="*/ 313438 h 1126566"/>
              <a:gd name="connsiteX121" fmla="*/ 10963063 w 12192000"/>
              <a:gd name="connsiteY121" fmla="*/ 317771 h 1126566"/>
              <a:gd name="connsiteX122" fmla="*/ 11018562 w 12192000"/>
              <a:gd name="connsiteY122" fmla="*/ 316991 h 1126566"/>
              <a:gd name="connsiteX123" fmla="*/ 11059692 w 12192000"/>
              <a:gd name="connsiteY123" fmla="*/ 319983 h 1126566"/>
              <a:gd name="connsiteX124" fmla="*/ 11160371 w 12192000"/>
              <a:gd name="connsiteY124" fmla="*/ 308440 h 1126566"/>
              <a:gd name="connsiteX125" fmla="*/ 11178386 w 12192000"/>
              <a:gd name="connsiteY125" fmla="*/ 299490 h 1126566"/>
              <a:gd name="connsiteX126" fmla="*/ 11192494 w 12192000"/>
              <a:gd name="connsiteY126" fmla="*/ 296221 h 1126566"/>
              <a:gd name="connsiteX127" fmla="*/ 11199770 w 12192000"/>
              <a:gd name="connsiteY127" fmla="*/ 299772 h 1126566"/>
              <a:gd name="connsiteX128" fmla="*/ 11217258 w 12192000"/>
              <a:gd name="connsiteY128" fmla="*/ 293681 h 1126566"/>
              <a:gd name="connsiteX129" fmla="*/ 11245798 w 12192000"/>
              <a:gd name="connsiteY129" fmla="*/ 292170 h 1126566"/>
              <a:gd name="connsiteX130" fmla="*/ 11255992 w 12192000"/>
              <a:gd name="connsiteY130" fmla="*/ 291919 h 1126566"/>
              <a:gd name="connsiteX131" fmla="*/ 11264859 w 12192000"/>
              <a:gd name="connsiteY131" fmla="*/ 293937 h 1126566"/>
              <a:gd name="connsiteX132" fmla="*/ 11276151 w 12192000"/>
              <a:gd name="connsiteY132" fmla="*/ 293070 h 1126566"/>
              <a:gd name="connsiteX133" fmla="*/ 11279850 w 12192000"/>
              <a:gd name="connsiteY133" fmla="*/ 291330 h 1126566"/>
              <a:gd name="connsiteX134" fmla="*/ 11290818 w 12192000"/>
              <a:gd name="connsiteY134" fmla="*/ 291060 h 1126566"/>
              <a:gd name="connsiteX135" fmla="*/ 11296248 w 12192000"/>
              <a:gd name="connsiteY135" fmla="*/ 290163 h 1126566"/>
              <a:gd name="connsiteX136" fmla="*/ 11301652 w 12192000"/>
              <a:gd name="connsiteY136" fmla="*/ 290324 h 1126566"/>
              <a:gd name="connsiteX137" fmla="*/ 11339114 w 12192000"/>
              <a:gd name="connsiteY137" fmla="*/ 288153 h 1126566"/>
              <a:gd name="connsiteX138" fmla="*/ 11345146 w 12192000"/>
              <a:gd name="connsiteY138" fmla="*/ 290802 h 1126566"/>
              <a:gd name="connsiteX139" fmla="*/ 11400126 w 12192000"/>
              <a:gd name="connsiteY139" fmla="*/ 292287 h 1126566"/>
              <a:gd name="connsiteX140" fmla="*/ 11400420 w 12192000"/>
              <a:gd name="connsiteY140" fmla="*/ 293758 h 1126566"/>
              <a:gd name="connsiteX141" fmla="*/ 11413889 w 12192000"/>
              <a:gd name="connsiteY141" fmla="*/ 300516 h 1126566"/>
              <a:gd name="connsiteX142" fmla="*/ 11440688 w 12192000"/>
              <a:gd name="connsiteY142" fmla="*/ 310121 h 1126566"/>
              <a:gd name="connsiteX143" fmla="*/ 11496733 w 12192000"/>
              <a:gd name="connsiteY143" fmla="*/ 350225 h 1126566"/>
              <a:gd name="connsiteX144" fmla="*/ 11554005 w 12192000"/>
              <a:gd name="connsiteY144" fmla="*/ 351933 h 1126566"/>
              <a:gd name="connsiteX145" fmla="*/ 11565304 w 12192000"/>
              <a:gd name="connsiteY145" fmla="*/ 353069 h 1126566"/>
              <a:gd name="connsiteX146" fmla="*/ 11565435 w 12192000"/>
              <a:gd name="connsiteY146" fmla="*/ 353419 h 1126566"/>
              <a:gd name="connsiteX147" fmla="*/ 11577168 w 12192000"/>
              <a:gd name="connsiteY147" fmla="*/ 355270 h 1126566"/>
              <a:gd name="connsiteX148" fmla="*/ 11607823 w 12192000"/>
              <a:gd name="connsiteY148" fmla="*/ 357347 h 1126566"/>
              <a:gd name="connsiteX149" fmla="*/ 11664276 w 12192000"/>
              <a:gd name="connsiteY149" fmla="*/ 386951 h 1126566"/>
              <a:gd name="connsiteX150" fmla="*/ 11786197 w 12192000"/>
              <a:gd name="connsiteY150" fmla="*/ 477948 h 1126566"/>
              <a:gd name="connsiteX151" fmla="*/ 11866598 w 12192000"/>
              <a:gd name="connsiteY151" fmla="*/ 486803 h 1126566"/>
              <a:gd name="connsiteX152" fmla="*/ 11916744 w 12192000"/>
              <a:gd name="connsiteY152" fmla="*/ 502917 h 1126566"/>
              <a:gd name="connsiteX153" fmla="*/ 11949248 w 12192000"/>
              <a:gd name="connsiteY153" fmla="*/ 518881 h 1126566"/>
              <a:gd name="connsiteX154" fmla="*/ 11951002 w 12192000"/>
              <a:gd name="connsiteY154" fmla="*/ 518735 h 1126566"/>
              <a:gd name="connsiteX155" fmla="*/ 12026007 w 12192000"/>
              <a:gd name="connsiteY155" fmla="*/ 534384 h 1126566"/>
              <a:gd name="connsiteX156" fmla="*/ 12035188 w 12192000"/>
              <a:gd name="connsiteY156" fmla="*/ 529609 h 1126566"/>
              <a:gd name="connsiteX157" fmla="*/ 12115225 w 12192000"/>
              <a:gd name="connsiteY157" fmla="*/ 561895 h 1126566"/>
              <a:gd name="connsiteX158" fmla="*/ 12191636 w 12192000"/>
              <a:gd name="connsiteY158" fmla="*/ 558318 h 1126566"/>
              <a:gd name="connsiteX159" fmla="*/ 12192000 w 12192000"/>
              <a:gd name="connsiteY159" fmla="*/ 558295 h 1126566"/>
              <a:gd name="connsiteX160" fmla="*/ 12192000 w 12192000"/>
              <a:gd name="connsiteY160" fmla="*/ 1126566 h 1126566"/>
              <a:gd name="connsiteX161" fmla="*/ 0 w 12192000"/>
              <a:gd name="connsiteY161" fmla="*/ 1126566 h 1126566"/>
              <a:gd name="connsiteX162" fmla="*/ 0 w 12192000"/>
              <a:gd name="connsiteY162" fmla="*/ 401922 h 1126566"/>
              <a:gd name="connsiteX163" fmla="*/ 25242 w 12192000"/>
              <a:gd name="connsiteY163" fmla="*/ 388862 h 1126566"/>
              <a:gd name="connsiteX164" fmla="*/ 96922 w 12192000"/>
              <a:gd name="connsiteY164" fmla="*/ 357381 h 1126566"/>
              <a:gd name="connsiteX165" fmla="*/ 164580 w 12192000"/>
              <a:gd name="connsiteY165" fmla="*/ 322443 h 1126566"/>
              <a:gd name="connsiteX166" fmla="*/ 258712 w 12192000"/>
              <a:gd name="connsiteY166" fmla="*/ 286531 h 1126566"/>
              <a:gd name="connsiteX167" fmla="*/ 316354 w 12192000"/>
              <a:gd name="connsiteY167" fmla="*/ 238529 h 1126566"/>
              <a:gd name="connsiteX168" fmla="*/ 328834 w 12192000"/>
              <a:gd name="connsiteY168" fmla="*/ 240963 h 1126566"/>
              <a:gd name="connsiteX169" fmla="*/ 383414 w 12192000"/>
              <a:gd name="connsiteY169" fmla="*/ 221196 h 1126566"/>
              <a:gd name="connsiteX170" fmla="*/ 537708 w 12192000"/>
              <a:gd name="connsiteY170" fmla="*/ 119020 h 1126566"/>
              <a:gd name="connsiteX171" fmla="*/ 653257 w 12192000"/>
              <a:gd name="connsiteY171" fmla="*/ 91372 h 1126566"/>
              <a:gd name="connsiteX172" fmla="*/ 763197 w 12192000"/>
              <a:gd name="connsiteY172" fmla="*/ 59356 h 1126566"/>
              <a:gd name="connsiteX173" fmla="*/ 778208 w 12192000"/>
              <a:gd name="connsiteY173" fmla="*/ 63801 h 1126566"/>
              <a:gd name="connsiteX174" fmla="*/ 784725 w 12192000"/>
              <a:gd name="connsiteY174" fmla="*/ 62505 h 1126566"/>
              <a:gd name="connsiteX175" fmla="*/ 785400 w 12192000"/>
              <a:gd name="connsiteY175" fmla="*/ 62796 h 1126566"/>
              <a:gd name="connsiteX176" fmla="*/ 786774 w 12192000"/>
              <a:gd name="connsiteY176" fmla="*/ 62098 h 1126566"/>
              <a:gd name="connsiteX177" fmla="*/ 852003 w 12192000"/>
              <a:gd name="connsiteY177" fmla="*/ 61064 h 1126566"/>
              <a:gd name="connsiteX178" fmla="*/ 870719 w 12192000"/>
              <a:gd name="connsiteY178" fmla="*/ 47209 h 1126566"/>
              <a:gd name="connsiteX179" fmla="*/ 883786 w 12192000"/>
              <a:gd name="connsiteY179" fmla="*/ 45814 h 1126566"/>
              <a:gd name="connsiteX180" fmla="*/ 886400 w 12192000"/>
              <a:gd name="connsiteY180" fmla="*/ 43909 h 1126566"/>
              <a:gd name="connsiteX181" fmla="*/ 893881 w 12192000"/>
              <a:gd name="connsiteY181" fmla="*/ 40197 h 1126566"/>
              <a:gd name="connsiteX182" fmla="*/ 886282 w 12192000"/>
              <a:gd name="connsiteY182" fmla="*/ 36610 h 1126566"/>
              <a:gd name="connsiteX183" fmla="*/ 950274 w 12192000"/>
              <a:gd name="connsiteY183" fmla="*/ 20111 h 1126566"/>
              <a:gd name="connsiteX184" fmla="*/ 988432 w 12192000"/>
              <a:gd name="connsiteY184" fmla="*/ 24039 h 1126566"/>
              <a:gd name="connsiteX185" fmla="*/ 1048223 w 12192000"/>
              <a:gd name="connsiteY185" fmla="*/ 19791 h 1126566"/>
              <a:gd name="connsiteX186" fmla="*/ 1177886 w 12192000"/>
              <a:gd name="connsiteY186" fmla="*/ 30728 h 1126566"/>
              <a:gd name="connsiteX187" fmla="*/ 1305018 w 12192000"/>
              <a:gd name="connsiteY187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21534 w 12192000"/>
              <a:gd name="connsiteY111" fmla="*/ 43751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5470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05176 w 12192000"/>
              <a:gd name="connsiteY97" fmla="*/ 542666 h 1126566"/>
              <a:gd name="connsiteX98" fmla="*/ 9616141 w 12192000"/>
              <a:gd name="connsiteY98" fmla="*/ 530976 h 1126566"/>
              <a:gd name="connsiteX99" fmla="*/ 962014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05176 w 12192000"/>
              <a:gd name="connsiteY97" fmla="*/ 542666 h 1126566"/>
              <a:gd name="connsiteX98" fmla="*/ 9616141 w 12192000"/>
              <a:gd name="connsiteY98" fmla="*/ 530976 h 1126566"/>
              <a:gd name="connsiteX99" fmla="*/ 966205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808358 w 12192000"/>
              <a:gd name="connsiteY86" fmla="*/ 65469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05176 w 12192000"/>
              <a:gd name="connsiteY97" fmla="*/ 542666 h 1126566"/>
              <a:gd name="connsiteX98" fmla="*/ 9581851 w 12192000"/>
              <a:gd name="connsiteY98" fmla="*/ 530976 h 1126566"/>
              <a:gd name="connsiteX99" fmla="*/ 966205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12175 w 12192000"/>
              <a:gd name="connsiteY90" fmla="*/ 660908 h 1126566"/>
              <a:gd name="connsiteX91" fmla="*/ 8969814 w 12192000"/>
              <a:gd name="connsiteY91" fmla="*/ 639833 h 1126566"/>
              <a:gd name="connsiteX92" fmla="*/ 8996241 w 12192000"/>
              <a:gd name="connsiteY92" fmla="*/ 655221 h 1126566"/>
              <a:gd name="connsiteX93" fmla="*/ 9092152 w 12192000"/>
              <a:gd name="connsiteY93" fmla="*/ 609097 h 1126566"/>
              <a:gd name="connsiteX94" fmla="*/ 9156546 w 12192000"/>
              <a:gd name="connsiteY94" fmla="*/ 585468 h 1126566"/>
              <a:gd name="connsiteX95" fmla="*/ 9194830 w 12192000"/>
              <a:gd name="connsiteY95" fmla="*/ 571148 h 1126566"/>
              <a:gd name="connsiteX96" fmla="*/ 9314188 w 12192000"/>
              <a:gd name="connsiteY96" fmla="*/ 547301 h 1126566"/>
              <a:gd name="connsiteX97" fmla="*/ 9505176 w 12192000"/>
              <a:gd name="connsiteY97" fmla="*/ 542666 h 1126566"/>
              <a:gd name="connsiteX98" fmla="*/ 9581851 w 12192000"/>
              <a:gd name="connsiteY98" fmla="*/ 530976 h 1126566"/>
              <a:gd name="connsiteX99" fmla="*/ 9662056 w 12192000"/>
              <a:gd name="connsiteY99" fmla="*/ 524035 h 1126566"/>
              <a:gd name="connsiteX100" fmla="*/ 9724197 w 12192000"/>
              <a:gd name="connsiteY100" fmla="*/ 528337 h 1126566"/>
              <a:gd name="connsiteX101" fmla="*/ 9837846 w 12192000"/>
              <a:gd name="connsiteY101" fmla="*/ 492977 h 1126566"/>
              <a:gd name="connsiteX102" fmla="*/ 9917440 w 12192000"/>
              <a:gd name="connsiteY102" fmla="*/ 459605 h 1126566"/>
              <a:gd name="connsiteX103" fmla="*/ 9918439 w 12192000"/>
              <a:gd name="connsiteY103" fmla="*/ 453114 h 1126566"/>
              <a:gd name="connsiteX104" fmla="*/ 9953039 w 12192000"/>
              <a:gd name="connsiteY104" fmla="*/ 452486 h 1126566"/>
              <a:gd name="connsiteX105" fmla="*/ 9988183 w 12192000"/>
              <a:gd name="connsiteY105" fmla="*/ 448079 h 1126566"/>
              <a:gd name="connsiteX106" fmla="*/ 9991965 w 12192000"/>
              <a:gd name="connsiteY106" fmla="*/ 435969 h 1126566"/>
              <a:gd name="connsiteX107" fmla="*/ 9986932 w 12192000"/>
              <a:gd name="connsiteY107" fmla="*/ 431168 h 1126566"/>
              <a:gd name="connsiteX108" fmla="*/ 9996190 w 12192000"/>
              <a:gd name="connsiteY108" fmla="*/ 429066 h 1126566"/>
              <a:gd name="connsiteX109" fmla="*/ 9999786 w 12192000"/>
              <a:gd name="connsiteY109" fmla="*/ 427758 h 1126566"/>
              <a:gd name="connsiteX110" fmla="*/ 10012936 w 12192000"/>
              <a:gd name="connsiteY110" fmla="*/ 428884 h 1126566"/>
              <a:gd name="connsiteX111" fmla="*/ 10102484 w 12192000"/>
              <a:gd name="connsiteY111" fmla="*/ 441324 h 1126566"/>
              <a:gd name="connsiteX112" fmla="*/ 10199200 w 12192000"/>
              <a:gd name="connsiteY112" fmla="*/ 438197 h 1126566"/>
              <a:gd name="connsiteX113" fmla="*/ 10245648 w 12192000"/>
              <a:gd name="connsiteY113" fmla="*/ 438831 h 1126566"/>
              <a:gd name="connsiteX114" fmla="*/ 10369590 w 12192000"/>
              <a:gd name="connsiteY114" fmla="*/ 423377 h 1126566"/>
              <a:gd name="connsiteX115" fmla="*/ 10575777 w 12192000"/>
              <a:gd name="connsiteY115" fmla="*/ 355859 h 1126566"/>
              <a:gd name="connsiteX116" fmla="*/ 10638984 w 12192000"/>
              <a:gd name="connsiteY116" fmla="*/ 347416 h 1126566"/>
              <a:gd name="connsiteX117" fmla="*/ 10668356 w 12192000"/>
              <a:gd name="connsiteY117" fmla="*/ 340612 h 1126566"/>
              <a:gd name="connsiteX118" fmla="*/ 10732175 w 12192000"/>
              <a:gd name="connsiteY118" fmla="*/ 317549 h 1126566"/>
              <a:gd name="connsiteX119" fmla="*/ 10862886 w 12192000"/>
              <a:gd name="connsiteY119" fmla="*/ 313438 h 1126566"/>
              <a:gd name="connsiteX120" fmla="*/ 10963063 w 12192000"/>
              <a:gd name="connsiteY120" fmla="*/ 317771 h 1126566"/>
              <a:gd name="connsiteX121" fmla="*/ 11018562 w 12192000"/>
              <a:gd name="connsiteY121" fmla="*/ 316991 h 1126566"/>
              <a:gd name="connsiteX122" fmla="*/ 11059692 w 12192000"/>
              <a:gd name="connsiteY122" fmla="*/ 319983 h 1126566"/>
              <a:gd name="connsiteX123" fmla="*/ 11160371 w 12192000"/>
              <a:gd name="connsiteY123" fmla="*/ 308440 h 1126566"/>
              <a:gd name="connsiteX124" fmla="*/ 11178386 w 12192000"/>
              <a:gd name="connsiteY124" fmla="*/ 299490 h 1126566"/>
              <a:gd name="connsiteX125" fmla="*/ 11192494 w 12192000"/>
              <a:gd name="connsiteY125" fmla="*/ 296221 h 1126566"/>
              <a:gd name="connsiteX126" fmla="*/ 11199770 w 12192000"/>
              <a:gd name="connsiteY126" fmla="*/ 299772 h 1126566"/>
              <a:gd name="connsiteX127" fmla="*/ 11217258 w 12192000"/>
              <a:gd name="connsiteY127" fmla="*/ 293681 h 1126566"/>
              <a:gd name="connsiteX128" fmla="*/ 11245798 w 12192000"/>
              <a:gd name="connsiteY128" fmla="*/ 292170 h 1126566"/>
              <a:gd name="connsiteX129" fmla="*/ 11255992 w 12192000"/>
              <a:gd name="connsiteY129" fmla="*/ 291919 h 1126566"/>
              <a:gd name="connsiteX130" fmla="*/ 11264859 w 12192000"/>
              <a:gd name="connsiteY130" fmla="*/ 293937 h 1126566"/>
              <a:gd name="connsiteX131" fmla="*/ 11276151 w 12192000"/>
              <a:gd name="connsiteY131" fmla="*/ 293070 h 1126566"/>
              <a:gd name="connsiteX132" fmla="*/ 11279850 w 12192000"/>
              <a:gd name="connsiteY132" fmla="*/ 291330 h 1126566"/>
              <a:gd name="connsiteX133" fmla="*/ 11290818 w 12192000"/>
              <a:gd name="connsiteY133" fmla="*/ 291060 h 1126566"/>
              <a:gd name="connsiteX134" fmla="*/ 11296248 w 12192000"/>
              <a:gd name="connsiteY134" fmla="*/ 290163 h 1126566"/>
              <a:gd name="connsiteX135" fmla="*/ 11301652 w 12192000"/>
              <a:gd name="connsiteY135" fmla="*/ 290324 h 1126566"/>
              <a:gd name="connsiteX136" fmla="*/ 11339114 w 12192000"/>
              <a:gd name="connsiteY136" fmla="*/ 288153 h 1126566"/>
              <a:gd name="connsiteX137" fmla="*/ 11345146 w 12192000"/>
              <a:gd name="connsiteY137" fmla="*/ 290802 h 1126566"/>
              <a:gd name="connsiteX138" fmla="*/ 11400126 w 12192000"/>
              <a:gd name="connsiteY138" fmla="*/ 292287 h 1126566"/>
              <a:gd name="connsiteX139" fmla="*/ 11400420 w 12192000"/>
              <a:gd name="connsiteY139" fmla="*/ 293758 h 1126566"/>
              <a:gd name="connsiteX140" fmla="*/ 11413889 w 12192000"/>
              <a:gd name="connsiteY140" fmla="*/ 300516 h 1126566"/>
              <a:gd name="connsiteX141" fmla="*/ 11440688 w 12192000"/>
              <a:gd name="connsiteY141" fmla="*/ 310121 h 1126566"/>
              <a:gd name="connsiteX142" fmla="*/ 11496733 w 12192000"/>
              <a:gd name="connsiteY142" fmla="*/ 350225 h 1126566"/>
              <a:gd name="connsiteX143" fmla="*/ 11554005 w 12192000"/>
              <a:gd name="connsiteY143" fmla="*/ 351933 h 1126566"/>
              <a:gd name="connsiteX144" fmla="*/ 11565304 w 12192000"/>
              <a:gd name="connsiteY144" fmla="*/ 353069 h 1126566"/>
              <a:gd name="connsiteX145" fmla="*/ 11565435 w 12192000"/>
              <a:gd name="connsiteY145" fmla="*/ 353419 h 1126566"/>
              <a:gd name="connsiteX146" fmla="*/ 11577168 w 12192000"/>
              <a:gd name="connsiteY146" fmla="*/ 355270 h 1126566"/>
              <a:gd name="connsiteX147" fmla="*/ 11607823 w 12192000"/>
              <a:gd name="connsiteY147" fmla="*/ 357347 h 1126566"/>
              <a:gd name="connsiteX148" fmla="*/ 11664276 w 12192000"/>
              <a:gd name="connsiteY148" fmla="*/ 386951 h 1126566"/>
              <a:gd name="connsiteX149" fmla="*/ 11786197 w 12192000"/>
              <a:gd name="connsiteY149" fmla="*/ 477948 h 1126566"/>
              <a:gd name="connsiteX150" fmla="*/ 11866598 w 12192000"/>
              <a:gd name="connsiteY150" fmla="*/ 486803 h 1126566"/>
              <a:gd name="connsiteX151" fmla="*/ 11916744 w 12192000"/>
              <a:gd name="connsiteY151" fmla="*/ 502917 h 1126566"/>
              <a:gd name="connsiteX152" fmla="*/ 11949248 w 12192000"/>
              <a:gd name="connsiteY152" fmla="*/ 518881 h 1126566"/>
              <a:gd name="connsiteX153" fmla="*/ 11951002 w 12192000"/>
              <a:gd name="connsiteY153" fmla="*/ 518735 h 1126566"/>
              <a:gd name="connsiteX154" fmla="*/ 12026007 w 12192000"/>
              <a:gd name="connsiteY154" fmla="*/ 534384 h 1126566"/>
              <a:gd name="connsiteX155" fmla="*/ 12035188 w 12192000"/>
              <a:gd name="connsiteY155" fmla="*/ 529609 h 1126566"/>
              <a:gd name="connsiteX156" fmla="*/ 12115225 w 12192000"/>
              <a:gd name="connsiteY156" fmla="*/ 561895 h 1126566"/>
              <a:gd name="connsiteX157" fmla="*/ 12191636 w 12192000"/>
              <a:gd name="connsiteY157" fmla="*/ 558318 h 1126566"/>
              <a:gd name="connsiteX158" fmla="*/ 12192000 w 12192000"/>
              <a:gd name="connsiteY158" fmla="*/ 558295 h 1126566"/>
              <a:gd name="connsiteX159" fmla="*/ 12192000 w 12192000"/>
              <a:gd name="connsiteY159" fmla="*/ 1126566 h 1126566"/>
              <a:gd name="connsiteX160" fmla="*/ 0 w 12192000"/>
              <a:gd name="connsiteY160" fmla="*/ 1126566 h 1126566"/>
              <a:gd name="connsiteX161" fmla="*/ 0 w 12192000"/>
              <a:gd name="connsiteY161" fmla="*/ 401922 h 1126566"/>
              <a:gd name="connsiteX162" fmla="*/ 25242 w 12192000"/>
              <a:gd name="connsiteY162" fmla="*/ 388862 h 1126566"/>
              <a:gd name="connsiteX163" fmla="*/ 96922 w 12192000"/>
              <a:gd name="connsiteY163" fmla="*/ 357381 h 1126566"/>
              <a:gd name="connsiteX164" fmla="*/ 164580 w 12192000"/>
              <a:gd name="connsiteY164" fmla="*/ 322443 h 1126566"/>
              <a:gd name="connsiteX165" fmla="*/ 258712 w 12192000"/>
              <a:gd name="connsiteY165" fmla="*/ 286531 h 1126566"/>
              <a:gd name="connsiteX166" fmla="*/ 316354 w 12192000"/>
              <a:gd name="connsiteY166" fmla="*/ 238529 h 1126566"/>
              <a:gd name="connsiteX167" fmla="*/ 328834 w 12192000"/>
              <a:gd name="connsiteY167" fmla="*/ 240963 h 1126566"/>
              <a:gd name="connsiteX168" fmla="*/ 383414 w 12192000"/>
              <a:gd name="connsiteY168" fmla="*/ 221196 h 1126566"/>
              <a:gd name="connsiteX169" fmla="*/ 537708 w 12192000"/>
              <a:gd name="connsiteY169" fmla="*/ 119020 h 1126566"/>
              <a:gd name="connsiteX170" fmla="*/ 653257 w 12192000"/>
              <a:gd name="connsiteY170" fmla="*/ 91372 h 1126566"/>
              <a:gd name="connsiteX171" fmla="*/ 763197 w 12192000"/>
              <a:gd name="connsiteY171" fmla="*/ 59356 h 1126566"/>
              <a:gd name="connsiteX172" fmla="*/ 778208 w 12192000"/>
              <a:gd name="connsiteY172" fmla="*/ 63801 h 1126566"/>
              <a:gd name="connsiteX173" fmla="*/ 784725 w 12192000"/>
              <a:gd name="connsiteY173" fmla="*/ 62505 h 1126566"/>
              <a:gd name="connsiteX174" fmla="*/ 785400 w 12192000"/>
              <a:gd name="connsiteY174" fmla="*/ 62796 h 1126566"/>
              <a:gd name="connsiteX175" fmla="*/ 786774 w 12192000"/>
              <a:gd name="connsiteY175" fmla="*/ 62098 h 1126566"/>
              <a:gd name="connsiteX176" fmla="*/ 852003 w 12192000"/>
              <a:gd name="connsiteY176" fmla="*/ 61064 h 1126566"/>
              <a:gd name="connsiteX177" fmla="*/ 870719 w 12192000"/>
              <a:gd name="connsiteY177" fmla="*/ 47209 h 1126566"/>
              <a:gd name="connsiteX178" fmla="*/ 883786 w 12192000"/>
              <a:gd name="connsiteY178" fmla="*/ 45814 h 1126566"/>
              <a:gd name="connsiteX179" fmla="*/ 886400 w 12192000"/>
              <a:gd name="connsiteY179" fmla="*/ 43909 h 1126566"/>
              <a:gd name="connsiteX180" fmla="*/ 893881 w 12192000"/>
              <a:gd name="connsiteY180" fmla="*/ 40197 h 1126566"/>
              <a:gd name="connsiteX181" fmla="*/ 886282 w 12192000"/>
              <a:gd name="connsiteY181" fmla="*/ 36610 h 1126566"/>
              <a:gd name="connsiteX182" fmla="*/ 950274 w 12192000"/>
              <a:gd name="connsiteY182" fmla="*/ 20111 h 1126566"/>
              <a:gd name="connsiteX183" fmla="*/ 988432 w 12192000"/>
              <a:gd name="connsiteY183" fmla="*/ 24039 h 1126566"/>
              <a:gd name="connsiteX184" fmla="*/ 1048223 w 12192000"/>
              <a:gd name="connsiteY184" fmla="*/ 19791 h 1126566"/>
              <a:gd name="connsiteX185" fmla="*/ 1177886 w 12192000"/>
              <a:gd name="connsiteY185" fmla="*/ 30728 h 1126566"/>
              <a:gd name="connsiteX186" fmla="*/ 1305018 w 12192000"/>
              <a:gd name="connsiteY186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886720 w 12192000"/>
              <a:gd name="connsiteY89" fmla="*/ 662879 h 1126566"/>
              <a:gd name="connsiteX90" fmla="*/ 8969814 w 12192000"/>
              <a:gd name="connsiteY90" fmla="*/ 639833 h 1126566"/>
              <a:gd name="connsiteX91" fmla="*/ 8996241 w 12192000"/>
              <a:gd name="connsiteY91" fmla="*/ 655221 h 1126566"/>
              <a:gd name="connsiteX92" fmla="*/ 9092152 w 12192000"/>
              <a:gd name="connsiteY92" fmla="*/ 609097 h 1126566"/>
              <a:gd name="connsiteX93" fmla="*/ 9156546 w 12192000"/>
              <a:gd name="connsiteY93" fmla="*/ 585468 h 1126566"/>
              <a:gd name="connsiteX94" fmla="*/ 9194830 w 12192000"/>
              <a:gd name="connsiteY94" fmla="*/ 571148 h 1126566"/>
              <a:gd name="connsiteX95" fmla="*/ 9314188 w 12192000"/>
              <a:gd name="connsiteY95" fmla="*/ 547301 h 1126566"/>
              <a:gd name="connsiteX96" fmla="*/ 9505176 w 12192000"/>
              <a:gd name="connsiteY96" fmla="*/ 542666 h 1126566"/>
              <a:gd name="connsiteX97" fmla="*/ 9581851 w 12192000"/>
              <a:gd name="connsiteY97" fmla="*/ 530976 h 1126566"/>
              <a:gd name="connsiteX98" fmla="*/ 9662056 w 12192000"/>
              <a:gd name="connsiteY98" fmla="*/ 524035 h 1126566"/>
              <a:gd name="connsiteX99" fmla="*/ 9724197 w 12192000"/>
              <a:gd name="connsiteY99" fmla="*/ 528337 h 1126566"/>
              <a:gd name="connsiteX100" fmla="*/ 9837846 w 12192000"/>
              <a:gd name="connsiteY100" fmla="*/ 492977 h 1126566"/>
              <a:gd name="connsiteX101" fmla="*/ 9917440 w 12192000"/>
              <a:gd name="connsiteY101" fmla="*/ 459605 h 1126566"/>
              <a:gd name="connsiteX102" fmla="*/ 9918439 w 12192000"/>
              <a:gd name="connsiteY102" fmla="*/ 453114 h 1126566"/>
              <a:gd name="connsiteX103" fmla="*/ 9953039 w 12192000"/>
              <a:gd name="connsiteY103" fmla="*/ 452486 h 1126566"/>
              <a:gd name="connsiteX104" fmla="*/ 9988183 w 12192000"/>
              <a:gd name="connsiteY104" fmla="*/ 448079 h 1126566"/>
              <a:gd name="connsiteX105" fmla="*/ 9991965 w 12192000"/>
              <a:gd name="connsiteY105" fmla="*/ 435969 h 1126566"/>
              <a:gd name="connsiteX106" fmla="*/ 9986932 w 12192000"/>
              <a:gd name="connsiteY106" fmla="*/ 431168 h 1126566"/>
              <a:gd name="connsiteX107" fmla="*/ 9996190 w 12192000"/>
              <a:gd name="connsiteY107" fmla="*/ 429066 h 1126566"/>
              <a:gd name="connsiteX108" fmla="*/ 9999786 w 12192000"/>
              <a:gd name="connsiteY108" fmla="*/ 427758 h 1126566"/>
              <a:gd name="connsiteX109" fmla="*/ 10012936 w 12192000"/>
              <a:gd name="connsiteY109" fmla="*/ 428884 h 1126566"/>
              <a:gd name="connsiteX110" fmla="*/ 10102484 w 12192000"/>
              <a:gd name="connsiteY110" fmla="*/ 441324 h 1126566"/>
              <a:gd name="connsiteX111" fmla="*/ 10199200 w 12192000"/>
              <a:gd name="connsiteY111" fmla="*/ 438197 h 1126566"/>
              <a:gd name="connsiteX112" fmla="*/ 10245648 w 12192000"/>
              <a:gd name="connsiteY112" fmla="*/ 438831 h 1126566"/>
              <a:gd name="connsiteX113" fmla="*/ 10369590 w 12192000"/>
              <a:gd name="connsiteY113" fmla="*/ 423377 h 1126566"/>
              <a:gd name="connsiteX114" fmla="*/ 10575777 w 12192000"/>
              <a:gd name="connsiteY114" fmla="*/ 355859 h 1126566"/>
              <a:gd name="connsiteX115" fmla="*/ 10638984 w 12192000"/>
              <a:gd name="connsiteY115" fmla="*/ 347416 h 1126566"/>
              <a:gd name="connsiteX116" fmla="*/ 10668356 w 12192000"/>
              <a:gd name="connsiteY116" fmla="*/ 340612 h 1126566"/>
              <a:gd name="connsiteX117" fmla="*/ 10732175 w 12192000"/>
              <a:gd name="connsiteY117" fmla="*/ 317549 h 1126566"/>
              <a:gd name="connsiteX118" fmla="*/ 10862886 w 12192000"/>
              <a:gd name="connsiteY118" fmla="*/ 313438 h 1126566"/>
              <a:gd name="connsiteX119" fmla="*/ 10963063 w 12192000"/>
              <a:gd name="connsiteY119" fmla="*/ 317771 h 1126566"/>
              <a:gd name="connsiteX120" fmla="*/ 11018562 w 12192000"/>
              <a:gd name="connsiteY120" fmla="*/ 316991 h 1126566"/>
              <a:gd name="connsiteX121" fmla="*/ 11059692 w 12192000"/>
              <a:gd name="connsiteY121" fmla="*/ 319983 h 1126566"/>
              <a:gd name="connsiteX122" fmla="*/ 11160371 w 12192000"/>
              <a:gd name="connsiteY122" fmla="*/ 308440 h 1126566"/>
              <a:gd name="connsiteX123" fmla="*/ 11178386 w 12192000"/>
              <a:gd name="connsiteY123" fmla="*/ 299490 h 1126566"/>
              <a:gd name="connsiteX124" fmla="*/ 11192494 w 12192000"/>
              <a:gd name="connsiteY124" fmla="*/ 296221 h 1126566"/>
              <a:gd name="connsiteX125" fmla="*/ 11199770 w 12192000"/>
              <a:gd name="connsiteY125" fmla="*/ 299772 h 1126566"/>
              <a:gd name="connsiteX126" fmla="*/ 11217258 w 12192000"/>
              <a:gd name="connsiteY126" fmla="*/ 293681 h 1126566"/>
              <a:gd name="connsiteX127" fmla="*/ 11245798 w 12192000"/>
              <a:gd name="connsiteY127" fmla="*/ 292170 h 1126566"/>
              <a:gd name="connsiteX128" fmla="*/ 11255992 w 12192000"/>
              <a:gd name="connsiteY128" fmla="*/ 291919 h 1126566"/>
              <a:gd name="connsiteX129" fmla="*/ 11264859 w 12192000"/>
              <a:gd name="connsiteY129" fmla="*/ 293937 h 1126566"/>
              <a:gd name="connsiteX130" fmla="*/ 11276151 w 12192000"/>
              <a:gd name="connsiteY130" fmla="*/ 293070 h 1126566"/>
              <a:gd name="connsiteX131" fmla="*/ 11279850 w 12192000"/>
              <a:gd name="connsiteY131" fmla="*/ 291330 h 1126566"/>
              <a:gd name="connsiteX132" fmla="*/ 11290818 w 12192000"/>
              <a:gd name="connsiteY132" fmla="*/ 291060 h 1126566"/>
              <a:gd name="connsiteX133" fmla="*/ 11296248 w 12192000"/>
              <a:gd name="connsiteY133" fmla="*/ 290163 h 1126566"/>
              <a:gd name="connsiteX134" fmla="*/ 11301652 w 12192000"/>
              <a:gd name="connsiteY134" fmla="*/ 290324 h 1126566"/>
              <a:gd name="connsiteX135" fmla="*/ 11339114 w 12192000"/>
              <a:gd name="connsiteY135" fmla="*/ 288153 h 1126566"/>
              <a:gd name="connsiteX136" fmla="*/ 11345146 w 12192000"/>
              <a:gd name="connsiteY136" fmla="*/ 290802 h 1126566"/>
              <a:gd name="connsiteX137" fmla="*/ 11400126 w 12192000"/>
              <a:gd name="connsiteY137" fmla="*/ 292287 h 1126566"/>
              <a:gd name="connsiteX138" fmla="*/ 11400420 w 12192000"/>
              <a:gd name="connsiteY138" fmla="*/ 293758 h 1126566"/>
              <a:gd name="connsiteX139" fmla="*/ 11413889 w 12192000"/>
              <a:gd name="connsiteY139" fmla="*/ 300516 h 1126566"/>
              <a:gd name="connsiteX140" fmla="*/ 11440688 w 12192000"/>
              <a:gd name="connsiteY140" fmla="*/ 310121 h 1126566"/>
              <a:gd name="connsiteX141" fmla="*/ 11496733 w 12192000"/>
              <a:gd name="connsiteY141" fmla="*/ 350225 h 1126566"/>
              <a:gd name="connsiteX142" fmla="*/ 11554005 w 12192000"/>
              <a:gd name="connsiteY142" fmla="*/ 351933 h 1126566"/>
              <a:gd name="connsiteX143" fmla="*/ 11565304 w 12192000"/>
              <a:gd name="connsiteY143" fmla="*/ 353069 h 1126566"/>
              <a:gd name="connsiteX144" fmla="*/ 11565435 w 12192000"/>
              <a:gd name="connsiteY144" fmla="*/ 353419 h 1126566"/>
              <a:gd name="connsiteX145" fmla="*/ 11577168 w 12192000"/>
              <a:gd name="connsiteY145" fmla="*/ 355270 h 1126566"/>
              <a:gd name="connsiteX146" fmla="*/ 11607823 w 12192000"/>
              <a:gd name="connsiteY146" fmla="*/ 357347 h 1126566"/>
              <a:gd name="connsiteX147" fmla="*/ 11664276 w 12192000"/>
              <a:gd name="connsiteY147" fmla="*/ 386951 h 1126566"/>
              <a:gd name="connsiteX148" fmla="*/ 11786197 w 12192000"/>
              <a:gd name="connsiteY148" fmla="*/ 477948 h 1126566"/>
              <a:gd name="connsiteX149" fmla="*/ 11866598 w 12192000"/>
              <a:gd name="connsiteY149" fmla="*/ 486803 h 1126566"/>
              <a:gd name="connsiteX150" fmla="*/ 11916744 w 12192000"/>
              <a:gd name="connsiteY150" fmla="*/ 502917 h 1126566"/>
              <a:gd name="connsiteX151" fmla="*/ 11949248 w 12192000"/>
              <a:gd name="connsiteY151" fmla="*/ 518881 h 1126566"/>
              <a:gd name="connsiteX152" fmla="*/ 11951002 w 12192000"/>
              <a:gd name="connsiteY152" fmla="*/ 518735 h 1126566"/>
              <a:gd name="connsiteX153" fmla="*/ 12026007 w 12192000"/>
              <a:gd name="connsiteY153" fmla="*/ 534384 h 1126566"/>
              <a:gd name="connsiteX154" fmla="*/ 12035188 w 12192000"/>
              <a:gd name="connsiteY154" fmla="*/ 529609 h 1126566"/>
              <a:gd name="connsiteX155" fmla="*/ 12115225 w 12192000"/>
              <a:gd name="connsiteY155" fmla="*/ 561895 h 1126566"/>
              <a:gd name="connsiteX156" fmla="*/ 12191636 w 12192000"/>
              <a:gd name="connsiteY156" fmla="*/ 558318 h 1126566"/>
              <a:gd name="connsiteX157" fmla="*/ 12192000 w 12192000"/>
              <a:gd name="connsiteY157" fmla="*/ 558295 h 1126566"/>
              <a:gd name="connsiteX158" fmla="*/ 12192000 w 12192000"/>
              <a:gd name="connsiteY158" fmla="*/ 1126566 h 1126566"/>
              <a:gd name="connsiteX159" fmla="*/ 0 w 12192000"/>
              <a:gd name="connsiteY159" fmla="*/ 1126566 h 1126566"/>
              <a:gd name="connsiteX160" fmla="*/ 0 w 12192000"/>
              <a:gd name="connsiteY160" fmla="*/ 401922 h 1126566"/>
              <a:gd name="connsiteX161" fmla="*/ 25242 w 12192000"/>
              <a:gd name="connsiteY161" fmla="*/ 388862 h 1126566"/>
              <a:gd name="connsiteX162" fmla="*/ 96922 w 12192000"/>
              <a:gd name="connsiteY162" fmla="*/ 357381 h 1126566"/>
              <a:gd name="connsiteX163" fmla="*/ 164580 w 12192000"/>
              <a:gd name="connsiteY163" fmla="*/ 322443 h 1126566"/>
              <a:gd name="connsiteX164" fmla="*/ 258712 w 12192000"/>
              <a:gd name="connsiteY164" fmla="*/ 286531 h 1126566"/>
              <a:gd name="connsiteX165" fmla="*/ 316354 w 12192000"/>
              <a:gd name="connsiteY165" fmla="*/ 238529 h 1126566"/>
              <a:gd name="connsiteX166" fmla="*/ 328834 w 12192000"/>
              <a:gd name="connsiteY166" fmla="*/ 240963 h 1126566"/>
              <a:gd name="connsiteX167" fmla="*/ 383414 w 12192000"/>
              <a:gd name="connsiteY167" fmla="*/ 221196 h 1126566"/>
              <a:gd name="connsiteX168" fmla="*/ 537708 w 12192000"/>
              <a:gd name="connsiteY168" fmla="*/ 119020 h 1126566"/>
              <a:gd name="connsiteX169" fmla="*/ 653257 w 12192000"/>
              <a:gd name="connsiteY169" fmla="*/ 91372 h 1126566"/>
              <a:gd name="connsiteX170" fmla="*/ 763197 w 12192000"/>
              <a:gd name="connsiteY170" fmla="*/ 59356 h 1126566"/>
              <a:gd name="connsiteX171" fmla="*/ 778208 w 12192000"/>
              <a:gd name="connsiteY171" fmla="*/ 63801 h 1126566"/>
              <a:gd name="connsiteX172" fmla="*/ 784725 w 12192000"/>
              <a:gd name="connsiteY172" fmla="*/ 62505 h 1126566"/>
              <a:gd name="connsiteX173" fmla="*/ 785400 w 12192000"/>
              <a:gd name="connsiteY173" fmla="*/ 62796 h 1126566"/>
              <a:gd name="connsiteX174" fmla="*/ 786774 w 12192000"/>
              <a:gd name="connsiteY174" fmla="*/ 62098 h 1126566"/>
              <a:gd name="connsiteX175" fmla="*/ 852003 w 12192000"/>
              <a:gd name="connsiteY175" fmla="*/ 61064 h 1126566"/>
              <a:gd name="connsiteX176" fmla="*/ 870719 w 12192000"/>
              <a:gd name="connsiteY176" fmla="*/ 47209 h 1126566"/>
              <a:gd name="connsiteX177" fmla="*/ 883786 w 12192000"/>
              <a:gd name="connsiteY177" fmla="*/ 45814 h 1126566"/>
              <a:gd name="connsiteX178" fmla="*/ 886400 w 12192000"/>
              <a:gd name="connsiteY178" fmla="*/ 43909 h 1126566"/>
              <a:gd name="connsiteX179" fmla="*/ 893881 w 12192000"/>
              <a:gd name="connsiteY179" fmla="*/ 40197 h 1126566"/>
              <a:gd name="connsiteX180" fmla="*/ 886282 w 12192000"/>
              <a:gd name="connsiteY180" fmla="*/ 36610 h 1126566"/>
              <a:gd name="connsiteX181" fmla="*/ 950274 w 12192000"/>
              <a:gd name="connsiteY181" fmla="*/ 20111 h 1126566"/>
              <a:gd name="connsiteX182" fmla="*/ 988432 w 12192000"/>
              <a:gd name="connsiteY182" fmla="*/ 24039 h 1126566"/>
              <a:gd name="connsiteX183" fmla="*/ 1048223 w 12192000"/>
              <a:gd name="connsiteY183" fmla="*/ 19791 h 1126566"/>
              <a:gd name="connsiteX184" fmla="*/ 1177886 w 12192000"/>
              <a:gd name="connsiteY184" fmla="*/ 30728 h 1126566"/>
              <a:gd name="connsiteX185" fmla="*/ 1305018 w 12192000"/>
              <a:gd name="connsiteY18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80244 w 12192000"/>
              <a:gd name="connsiteY87" fmla="*/ 661466 h 1126566"/>
              <a:gd name="connsiteX88" fmla="*/ 8885004 w 12192000"/>
              <a:gd name="connsiteY88" fmla="*/ 663655 h 1126566"/>
              <a:gd name="connsiteX89" fmla="*/ 8921010 w 12192000"/>
              <a:gd name="connsiteY89" fmla="*/ 662879 h 1126566"/>
              <a:gd name="connsiteX90" fmla="*/ 8969814 w 12192000"/>
              <a:gd name="connsiteY90" fmla="*/ 639833 h 1126566"/>
              <a:gd name="connsiteX91" fmla="*/ 8996241 w 12192000"/>
              <a:gd name="connsiteY91" fmla="*/ 655221 h 1126566"/>
              <a:gd name="connsiteX92" fmla="*/ 9092152 w 12192000"/>
              <a:gd name="connsiteY92" fmla="*/ 609097 h 1126566"/>
              <a:gd name="connsiteX93" fmla="*/ 9156546 w 12192000"/>
              <a:gd name="connsiteY93" fmla="*/ 585468 h 1126566"/>
              <a:gd name="connsiteX94" fmla="*/ 9194830 w 12192000"/>
              <a:gd name="connsiteY94" fmla="*/ 571148 h 1126566"/>
              <a:gd name="connsiteX95" fmla="*/ 9314188 w 12192000"/>
              <a:gd name="connsiteY95" fmla="*/ 547301 h 1126566"/>
              <a:gd name="connsiteX96" fmla="*/ 9505176 w 12192000"/>
              <a:gd name="connsiteY96" fmla="*/ 542666 h 1126566"/>
              <a:gd name="connsiteX97" fmla="*/ 9581851 w 12192000"/>
              <a:gd name="connsiteY97" fmla="*/ 530976 h 1126566"/>
              <a:gd name="connsiteX98" fmla="*/ 9662056 w 12192000"/>
              <a:gd name="connsiteY98" fmla="*/ 524035 h 1126566"/>
              <a:gd name="connsiteX99" fmla="*/ 9724197 w 12192000"/>
              <a:gd name="connsiteY99" fmla="*/ 528337 h 1126566"/>
              <a:gd name="connsiteX100" fmla="*/ 9837846 w 12192000"/>
              <a:gd name="connsiteY100" fmla="*/ 492977 h 1126566"/>
              <a:gd name="connsiteX101" fmla="*/ 9917440 w 12192000"/>
              <a:gd name="connsiteY101" fmla="*/ 459605 h 1126566"/>
              <a:gd name="connsiteX102" fmla="*/ 9918439 w 12192000"/>
              <a:gd name="connsiteY102" fmla="*/ 453114 h 1126566"/>
              <a:gd name="connsiteX103" fmla="*/ 9953039 w 12192000"/>
              <a:gd name="connsiteY103" fmla="*/ 452486 h 1126566"/>
              <a:gd name="connsiteX104" fmla="*/ 9988183 w 12192000"/>
              <a:gd name="connsiteY104" fmla="*/ 448079 h 1126566"/>
              <a:gd name="connsiteX105" fmla="*/ 9991965 w 12192000"/>
              <a:gd name="connsiteY105" fmla="*/ 435969 h 1126566"/>
              <a:gd name="connsiteX106" fmla="*/ 9986932 w 12192000"/>
              <a:gd name="connsiteY106" fmla="*/ 431168 h 1126566"/>
              <a:gd name="connsiteX107" fmla="*/ 9996190 w 12192000"/>
              <a:gd name="connsiteY107" fmla="*/ 429066 h 1126566"/>
              <a:gd name="connsiteX108" fmla="*/ 9999786 w 12192000"/>
              <a:gd name="connsiteY108" fmla="*/ 427758 h 1126566"/>
              <a:gd name="connsiteX109" fmla="*/ 10012936 w 12192000"/>
              <a:gd name="connsiteY109" fmla="*/ 428884 h 1126566"/>
              <a:gd name="connsiteX110" fmla="*/ 10102484 w 12192000"/>
              <a:gd name="connsiteY110" fmla="*/ 441324 h 1126566"/>
              <a:gd name="connsiteX111" fmla="*/ 10199200 w 12192000"/>
              <a:gd name="connsiteY111" fmla="*/ 438197 h 1126566"/>
              <a:gd name="connsiteX112" fmla="*/ 10245648 w 12192000"/>
              <a:gd name="connsiteY112" fmla="*/ 438831 h 1126566"/>
              <a:gd name="connsiteX113" fmla="*/ 10369590 w 12192000"/>
              <a:gd name="connsiteY113" fmla="*/ 423377 h 1126566"/>
              <a:gd name="connsiteX114" fmla="*/ 10575777 w 12192000"/>
              <a:gd name="connsiteY114" fmla="*/ 355859 h 1126566"/>
              <a:gd name="connsiteX115" fmla="*/ 10638984 w 12192000"/>
              <a:gd name="connsiteY115" fmla="*/ 347416 h 1126566"/>
              <a:gd name="connsiteX116" fmla="*/ 10668356 w 12192000"/>
              <a:gd name="connsiteY116" fmla="*/ 340612 h 1126566"/>
              <a:gd name="connsiteX117" fmla="*/ 10732175 w 12192000"/>
              <a:gd name="connsiteY117" fmla="*/ 317549 h 1126566"/>
              <a:gd name="connsiteX118" fmla="*/ 10862886 w 12192000"/>
              <a:gd name="connsiteY118" fmla="*/ 313438 h 1126566"/>
              <a:gd name="connsiteX119" fmla="*/ 10963063 w 12192000"/>
              <a:gd name="connsiteY119" fmla="*/ 317771 h 1126566"/>
              <a:gd name="connsiteX120" fmla="*/ 11018562 w 12192000"/>
              <a:gd name="connsiteY120" fmla="*/ 316991 h 1126566"/>
              <a:gd name="connsiteX121" fmla="*/ 11059692 w 12192000"/>
              <a:gd name="connsiteY121" fmla="*/ 319983 h 1126566"/>
              <a:gd name="connsiteX122" fmla="*/ 11160371 w 12192000"/>
              <a:gd name="connsiteY122" fmla="*/ 308440 h 1126566"/>
              <a:gd name="connsiteX123" fmla="*/ 11178386 w 12192000"/>
              <a:gd name="connsiteY123" fmla="*/ 299490 h 1126566"/>
              <a:gd name="connsiteX124" fmla="*/ 11192494 w 12192000"/>
              <a:gd name="connsiteY124" fmla="*/ 296221 h 1126566"/>
              <a:gd name="connsiteX125" fmla="*/ 11199770 w 12192000"/>
              <a:gd name="connsiteY125" fmla="*/ 299772 h 1126566"/>
              <a:gd name="connsiteX126" fmla="*/ 11217258 w 12192000"/>
              <a:gd name="connsiteY126" fmla="*/ 293681 h 1126566"/>
              <a:gd name="connsiteX127" fmla="*/ 11245798 w 12192000"/>
              <a:gd name="connsiteY127" fmla="*/ 292170 h 1126566"/>
              <a:gd name="connsiteX128" fmla="*/ 11255992 w 12192000"/>
              <a:gd name="connsiteY128" fmla="*/ 291919 h 1126566"/>
              <a:gd name="connsiteX129" fmla="*/ 11264859 w 12192000"/>
              <a:gd name="connsiteY129" fmla="*/ 293937 h 1126566"/>
              <a:gd name="connsiteX130" fmla="*/ 11276151 w 12192000"/>
              <a:gd name="connsiteY130" fmla="*/ 293070 h 1126566"/>
              <a:gd name="connsiteX131" fmla="*/ 11279850 w 12192000"/>
              <a:gd name="connsiteY131" fmla="*/ 291330 h 1126566"/>
              <a:gd name="connsiteX132" fmla="*/ 11290818 w 12192000"/>
              <a:gd name="connsiteY132" fmla="*/ 291060 h 1126566"/>
              <a:gd name="connsiteX133" fmla="*/ 11296248 w 12192000"/>
              <a:gd name="connsiteY133" fmla="*/ 290163 h 1126566"/>
              <a:gd name="connsiteX134" fmla="*/ 11301652 w 12192000"/>
              <a:gd name="connsiteY134" fmla="*/ 290324 h 1126566"/>
              <a:gd name="connsiteX135" fmla="*/ 11339114 w 12192000"/>
              <a:gd name="connsiteY135" fmla="*/ 288153 h 1126566"/>
              <a:gd name="connsiteX136" fmla="*/ 11345146 w 12192000"/>
              <a:gd name="connsiteY136" fmla="*/ 290802 h 1126566"/>
              <a:gd name="connsiteX137" fmla="*/ 11400126 w 12192000"/>
              <a:gd name="connsiteY137" fmla="*/ 292287 h 1126566"/>
              <a:gd name="connsiteX138" fmla="*/ 11400420 w 12192000"/>
              <a:gd name="connsiteY138" fmla="*/ 293758 h 1126566"/>
              <a:gd name="connsiteX139" fmla="*/ 11413889 w 12192000"/>
              <a:gd name="connsiteY139" fmla="*/ 300516 h 1126566"/>
              <a:gd name="connsiteX140" fmla="*/ 11440688 w 12192000"/>
              <a:gd name="connsiteY140" fmla="*/ 310121 h 1126566"/>
              <a:gd name="connsiteX141" fmla="*/ 11496733 w 12192000"/>
              <a:gd name="connsiteY141" fmla="*/ 350225 h 1126566"/>
              <a:gd name="connsiteX142" fmla="*/ 11554005 w 12192000"/>
              <a:gd name="connsiteY142" fmla="*/ 351933 h 1126566"/>
              <a:gd name="connsiteX143" fmla="*/ 11565304 w 12192000"/>
              <a:gd name="connsiteY143" fmla="*/ 353069 h 1126566"/>
              <a:gd name="connsiteX144" fmla="*/ 11565435 w 12192000"/>
              <a:gd name="connsiteY144" fmla="*/ 353419 h 1126566"/>
              <a:gd name="connsiteX145" fmla="*/ 11577168 w 12192000"/>
              <a:gd name="connsiteY145" fmla="*/ 355270 h 1126566"/>
              <a:gd name="connsiteX146" fmla="*/ 11607823 w 12192000"/>
              <a:gd name="connsiteY146" fmla="*/ 357347 h 1126566"/>
              <a:gd name="connsiteX147" fmla="*/ 11664276 w 12192000"/>
              <a:gd name="connsiteY147" fmla="*/ 386951 h 1126566"/>
              <a:gd name="connsiteX148" fmla="*/ 11786197 w 12192000"/>
              <a:gd name="connsiteY148" fmla="*/ 477948 h 1126566"/>
              <a:gd name="connsiteX149" fmla="*/ 11866598 w 12192000"/>
              <a:gd name="connsiteY149" fmla="*/ 486803 h 1126566"/>
              <a:gd name="connsiteX150" fmla="*/ 11916744 w 12192000"/>
              <a:gd name="connsiteY150" fmla="*/ 502917 h 1126566"/>
              <a:gd name="connsiteX151" fmla="*/ 11949248 w 12192000"/>
              <a:gd name="connsiteY151" fmla="*/ 518881 h 1126566"/>
              <a:gd name="connsiteX152" fmla="*/ 11951002 w 12192000"/>
              <a:gd name="connsiteY152" fmla="*/ 518735 h 1126566"/>
              <a:gd name="connsiteX153" fmla="*/ 12026007 w 12192000"/>
              <a:gd name="connsiteY153" fmla="*/ 534384 h 1126566"/>
              <a:gd name="connsiteX154" fmla="*/ 12035188 w 12192000"/>
              <a:gd name="connsiteY154" fmla="*/ 529609 h 1126566"/>
              <a:gd name="connsiteX155" fmla="*/ 12115225 w 12192000"/>
              <a:gd name="connsiteY155" fmla="*/ 561895 h 1126566"/>
              <a:gd name="connsiteX156" fmla="*/ 12191636 w 12192000"/>
              <a:gd name="connsiteY156" fmla="*/ 558318 h 1126566"/>
              <a:gd name="connsiteX157" fmla="*/ 12192000 w 12192000"/>
              <a:gd name="connsiteY157" fmla="*/ 558295 h 1126566"/>
              <a:gd name="connsiteX158" fmla="*/ 12192000 w 12192000"/>
              <a:gd name="connsiteY158" fmla="*/ 1126566 h 1126566"/>
              <a:gd name="connsiteX159" fmla="*/ 0 w 12192000"/>
              <a:gd name="connsiteY159" fmla="*/ 1126566 h 1126566"/>
              <a:gd name="connsiteX160" fmla="*/ 0 w 12192000"/>
              <a:gd name="connsiteY160" fmla="*/ 401922 h 1126566"/>
              <a:gd name="connsiteX161" fmla="*/ 25242 w 12192000"/>
              <a:gd name="connsiteY161" fmla="*/ 388862 h 1126566"/>
              <a:gd name="connsiteX162" fmla="*/ 96922 w 12192000"/>
              <a:gd name="connsiteY162" fmla="*/ 357381 h 1126566"/>
              <a:gd name="connsiteX163" fmla="*/ 164580 w 12192000"/>
              <a:gd name="connsiteY163" fmla="*/ 322443 h 1126566"/>
              <a:gd name="connsiteX164" fmla="*/ 258712 w 12192000"/>
              <a:gd name="connsiteY164" fmla="*/ 286531 h 1126566"/>
              <a:gd name="connsiteX165" fmla="*/ 316354 w 12192000"/>
              <a:gd name="connsiteY165" fmla="*/ 238529 h 1126566"/>
              <a:gd name="connsiteX166" fmla="*/ 328834 w 12192000"/>
              <a:gd name="connsiteY166" fmla="*/ 240963 h 1126566"/>
              <a:gd name="connsiteX167" fmla="*/ 383414 w 12192000"/>
              <a:gd name="connsiteY167" fmla="*/ 221196 h 1126566"/>
              <a:gd name="connsiteX168" fmla="*/ 537708 w 12192000"/>
              <a:gd name="connsiteY168" fmla="*/ 119020 h 1126566"/>
              <a:gd name="connsiteX169" fmla="*/ 653257 w 12192000"/>
              <a:gd name="connsiteY169" fmla="*/ 91372 h 1126566"/>
              <a:gd name="connsiteX170" fmla="*/ 763197 w 12192000"/>
              <a:gd name="connsiteY170" fmla="*/ 59356 h 1126566"/>
              <a:gd name="connsiteX171" fmla="*/ 778208 w 12192000"/>
              <a:gd name="connsiteY171" fmla="*/ 63801 h 1126566"/>
              <a:gd name="connsiteX172" fmla="*/ 784725 w 12192000"/>
              <a:gd name="connsiteY172" fmla="*/ 62505 h 1126566"/>
              <a:gd name="connsiteX173" fmla="*/ 785400 w 12192000"/>
              <a:gd name="connsiteY173" fmla="*/ 62796 h 1126566"/>
              <a:gd name="connsiteX174" fmla="*/ 786774 w 12192000"/>
              <a:gd name="connsiteY174" fmla="*/ 62098 h 1126566"/>
              <a:gd name="connsiteX175" fmla="*/ 852003 w 12192000"/>
              <a:gd name="connsiteY175" fmla="*/ 61064 h 1126566"/>
              <a:gd name="connsiteX176" fmla="*/ 870719 w 12192000"/>
              <a:gd name="connsiteY176" fmla="*/ 47209 h 1126566"/>
              <a:gd name="connsiteX177" fmla="*/ 883786 w 12192000"/>
              <a:gd name="connsiteY177" fmla="*/ 45814 h 1126566"/>
              <a:gd name="connsiteX178" fmla="*/ 886400 w 12192000"/>
              <a:gd name="connsiteY178" fmla="*/ 43909 h 1126566"/>
              <a:gd name="connsiteX179" fmla="*/ 893881 w 12192000"/>
              <a:gd name="connsiteY179" fmla="*/ 40197 h 1126566"/>
              <a:gd name="connsiteX180" fmla="*/ 886282 w 12192000"/>
              <a:gd name="connsiteY180" fmla="*/ 36610 h 1126566"/>
              <a:gd name="connsiteX181" fmla="*/ 950274 w 12192000"/>
              <a:gd name="connsiteY181" fmla="*/ 20111 h 1126566"/>
              <a:gd name="connsiteX182" fmla="*/ 988432 w 12192000"/>
              <a:gd name="connsiteY182" fmla="*/ 24039 h 1126566"/>
              <a:gd name="connsiteX183" fmla="*/ 1048223 w 12192000"/>
              <a:gd name="connsiteY183" fmla="*/ 19791 h 1126566"/>
              <a:gd name="connsiteX184" fmla="*/ 1177886 w 12192000"/>
              <a:gd name="connsiteY184" fmla="*/ 30728 h 1126566"/>
              <a:gd name="connsiteX185" fmla="*/ 1305018 w 12192000"/>
              <a:gd name="connsiteY18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80244 w 12192000"/>
              <a:gd name="connsiteY87" fmla="*/ 661466 h 1126566"/>
              <a:gd name="connsiteX88" fmla="*/ 8858334 w 12192000"/>
              <a:gd name="connsiteY88" fmla="*/ 648415 h 1126566"/>
              <a:gd name="connsiteX89" fmla="*/ 8921010 w 12192000"/>
              <a:gd name="connsiteY89" fmla="*/ 662879 h 1126566"/>
              <a:gd name="connsiteX90" fmla="*/ 8969814 w 12192000"/>
              <a:gd name="connsiteY90" fmla="*/ 639833 h 1126566"/>
              <a:gd name="connsiteX91" fmla="*/ 8996241 w 12192000"/>
              <a:gd name="connsiteY91" fmla="*/ 655221 h 1126566"/>
              <a:gd name="connsiteX92" fmla="*/ 9092152 w 12192000"/>
              <a:gd name="connsiteY92" fmla="*/ 609097 h 1126566"/>
              <a:gd name="connsiteX93" fmla="*/ 9156546 w 12192000"/>
              <a:gd name="connsiteY93" fmla="*/ 585468 h 1126566"/>
              <a:gd name="connsiteX94" fmla="*/ 9194830 w 12192000"/>
              <a:gd name="connsiteY94" fmla="*/ 571148 h 1126566"/>
              <a:gd name="connsiteX95" fmla="*/ 9314188 w 12192000"/>
              <a:gd name="connsiteY95" fmla="*/ 547301 h 1126566"/>
              <a:gd name="connsiteX96" fmla="*/ 9505176 w 12192000"/>
              <a:gd name="connsiteY96" fmla="*/ 542666 h 1126566"/>
              <a:gd name="connsiteX97" fmla="*/ 9581851 w 12192000"/>
              <a:gd name="connsiteY97" fmla="*/ 530976 h 1126566"/>
              <a:gd name="connsiteX98" fmla="*/ 9662056 w 12192000"/>
              <a:gd name="connsiteY98" fmla="*/ 524035 h 1126566"/>
              <a:gd name="connsiteX99" fmla="*/ 9724197 w 12192000"/>
              <a:gd name="connsiteY99" fmla="*/ 528337 h 1126566"/>
              <a:gd name="connsiteX100" fmla="*/ 9837846 w 12192000"/>
              <a:gd name="connsiteY100" fmla="*/ 492977 h 1126566"/>
              <a:gd name="connsiteX101" fmla="*/ 9917440 w 12192000"/>
              <a:gd name="connsiteY101" fmla="*/ 459605 h 1126566"/>
              <a:gd name="connsiteX102" fmla="*/ 9918439 w 12192000"/>
              <a:gd name="connsiteY102" fmla="*/ 453114 h 1126566"/>
              <a:gd name="connsiteX103" fmla="*/ 9953039 w 12192000"/>
              <a:gd name="connsiteY103" fmla="*/ 452486 h 1126566"/>
              <a:gd name="connsiteX104" fmla="*/ 9988183 w 12192000"/>
              <a:gd name="connsiteY104" fmla="*/ 448079 h 1126566"/>
              <a:gd name="connsiteX105" fmla="*/ 9991965 w 12192000"/>
              <a:gd name="connsiteY105" fmla="*/ 435969 h 1126566"/>
              <a:gd name="connsiteX106" fmla="*/ 9986932 w 12192000"/>
              <a:gd name="connsiteY106" fmla="*/ 431168 h 1126566"/>
              <a:gd name="connsiteX107" fmla="*/ 9996190 w 12192000"/>
              <a:gd name="connsiteY107" fmla="*/ 429066 h 1126566"/>
              <a:gd name="connsiteX108" fmla="*/ 9999786 w 12192000"/>
              <a:gd name="connsiteY108" fmla="*/ 427758 h 1126566"/>
              <a:gd name="connsiteX109" fmla="*/ 10012936 w 12192000"/>
              <a:gd name="connsiteY109" fmla="*/ 428884 h 1126566"/>
              <a:gd name="connsiteX110" fmla="*/ 10102484 w 12192000"/>
              <a:gd name="connsiteY110" fmla="*/ 441324 h 1126566"/>
              <a:gd name="connsiteX111" fmla="*/ 10199200 w 12192000"/>
              <a:gd name="connsiteY111" fmla="*/ 438197 h 1126566"/>
              <a:gd name="connsiteX112" fmla="*/ 10245648 w 12192000"/>
              <a:gd name="connsiteY112" fmla="*/ 438831 h 1126566"/>
              <a:gd name="connsiteX113" fmla="*/ 10369590 w 12192000"/>
              <a:gd name="connsiteY113" fmla="*/ 423377 h 1126566"/>
              <a:gd name="connsiteX114" fmla="*/ 10575777 w 12192000"/>
              <a:gd name="connsiteY114" fmla="*/ 355859 h 1126566"/>
              <a:gd name="connsiteX115" fmla="*/ 10638984 w 12192000"/>
              <a:gd name="connsiteY115" fmla="*/ 347416 h 1126566"/>
              <a:gd name="connsiteX116" fmla="*/ 10668356 w 12192000"/>
              <a:gd name="connsiteY116" fmla="*/ 340612 h 1126566"/>
              <a:gd name="connsiteX117" fmla="*/ 10732175 w 12192000"/>
              <a:gd name="connsiteY117" fmla="*/ 317549 h 1126566"/>
              <a:gd name="connsiteX118" fmla="*/ 10862886 w 12192000"/>
              <a:gd name="connsiteY118" fmla="*/ 313438 h 1126566"/>
              <a:gd name="connsiteX119" fmla="*/ 10963063 w 12192000"/>
              <a:gd name="connsiteY119" fmla="*/ 317771 h 1126566"/>
              <a:gd name="connsiteX120" fmla="*/ 11018562 w 12192000"/>
              <a:gd name="connsiteY120" fmla="*/ 316991 h 1126566"/>
              <a:gd name="connsiteX121" fmla="*/ 11059692 w 12192000"/>
              <a:gd name="connsiteY121" fmla="*/ 319983 h 1126566"/>
              <a:gd name="connsiteX122" fmla="*/ 11160371 w 12192000"/>
              <a:gd name="connsiteY122" fmla="*/ 308440 h 1126566"/>
              <a:gd name="connsiteX123" fmla="*/ 11178386 w 12192000"/>
              <a:gd name="connsiteY123" fmla="*/ 299490 h 1126566"/>
              <a:gd name="connsiteX124" fmla="*/ 11192494 w 12192000"/>
              <a:gd name="connsiteY124" fmla="*/ 296221 h 1126566"/>
              <a:gd name="connsiteX125" fmla="*/ 11199770 w 12192000"/>
              <a:gd name="connsiteY125" fmla="*/ 299772 h 1126566"/>
              <a:gd name="connsiteX126" fmla="*/ 11217258 w 12192000"/>
              <a:gd name="connsiteY126" fmla="*/ 293681 h 1126566"/>
              <a:gd name="connsiteX127" fmla="*/ 11245798 w 12192000"/>
              <a:gd name="connsiteY127" fmla="*/ 292170 h 1126566"/>
              <a:gd name="connsiteX128" fmla="*/ 11255992 w 12192000"/>
              <a:gd name="connsiteY128" fmla="*/ 291919 h 1126566"/>
              <a:gd name="connsiteX129" fmla="*/ 11264859 w 12192000"/>
              <a:gd name="connsiteY129" fmla="*/ 293937 h 1126566"/>
              <a:gd name="connsiteX130" fmla="*/ 11276151 w 12192000"/>
              <a:gd name="connsiteY130" fmla="*/ 293070 h 1126566"/>
              <a:gd name="connsiteX131" fmla="*/ 11279850 w 12192000"/>
              <a:gd name="connsiteY131" fmla="*/ 291330 h 1126566"/>
              <a:gd name="connsiteX132" fmla="*/ 11290818 w 12192000"/>
              <a:gd name="connsiteY132" fmla="*/ 291060 h 1126566"/>
              <a:gd name="connsiteX133" fmla="*/ 11296248 w 12192000"/>
              <a:gd name="connsiteY133" fmla="*/ 290163 h 1126566"/>
              <a:gd name="connsiteX134" fmla="*/ 11301652 w 12192000"/>
              <a:gd name="connsiteY134" fmla="*/ 290324 h 1126566"/>
              <a:gd name="connsiteX135" fmla="*/ 11339114 w 12192000"/>
              <a:gd name="connsiteY135" fmla="*/ 288153 h 1126566"/>
              <a:gd name="connsiteX136" fmla="*/ 11345146 w 12192000"/>
              <a:gd name="connsiteY136" fmla="*/ 290802 h 1126566"/>
              <a:gd name="connsiteX137" fmla="*/ 11400126 w 12192000"/>
              <a:gd name="connsiteY137" fmla="*/ 292287 h 1126566"/>
              <a:gd name="connsiteX138" fmla="*/ 11400420 w 12192000"/>
              <a:gd name="connsiteY138" fmla="*/ 293758 h 1126566"/>
              <a:gd name="connsiteX139" fmla="*/ 11413889 w 12192000"/>
              <a:gd name="connsiteY139" fmla="*/ 300516 h 1126566"/>
              <a:gd name="connsiteX140" fmla="*/ 11440688 w 12192000"/>
              <a:gd name="connsiteY140" fmla="*/ 310121 h 1126566"/>
              <a:gd name="connsiteX141" fmla="*/ 11496733 w 12192000"/>
              <a:gd name="connsiteY141" fmla="*/ 350225 h 1126566"/>
              <a:gd name="connsiteX142" fmla="*/ 11554005 w 12192000"/>
              <a:gd name="connsiteY142" fmla="*/ 351933 h 1126566"/>
              <a:gd name="connsiteX143" fmla="*/ 11565304 w 12192000"/>
              <a:gd name="connsiteY143" fmla="*/ 353069 h 1126566"/>
              <a:gd name="connsiteX144" fmla="*/ 11565435 w 12192000"/>
              <a:gd name="connsiteY144" fmla="*/ 353419 h 1126566"/>
              <a:gd name="connsiteX145" fmla="*/ 11577168 w 12192000"/>
              <a:gd name="connsiteY145" fmla="*/ 355270 h 1126566"/>
              <a:gd name="connsiteX146" fmla="*/ 11607823 w 12192000"/>
              <a:gd name="connsiteY146" fmla="*/ 357347 h 1126566"/>
              <a:gd name="connsiteX147" fmla="*/ 11664276 w 12192000"/>
              <a:gd name="connsiteY147" fmla="*/ 386951 h 1126566"/>
              <a:gd name="connsiteX148" fmla="*/ 11786197 w 12192000"/>
              <a:gd name="connsiteY148" fmla="*/ 477948 h 1126566"/>
              <a:gd name="connsiteX149" fmla="*/ 11866598 w 12192000"/>
              <a:gd name="connsiteY149" fmla="*/ 486803 h 1126566"/>
              <a:gd name="connsiteX150" fmla="*/ 11916744 w 12192000"/>
              <a:gd name="connsiteY150" fmla="*/ 502917 h 1126566"/>
              <a:gd name="connsiteX151" fmla="*/ 11949248 w 12192000"/>
              <a:gd name="connsiteY151" fmla="*/ 518881 h 1126566"/>
              <a:gd name="connsiteX152" fmla="*/ 11951002 w 12192000"/>
              <a:gd name="connsiteY152" fmla="*/ 518735 h 1126566"/>
              <a:gd name="connsiteX153" fmla="*/ 12026007 w 12192000"/>
              <a:gd name="connsiteY153" fmla="*/ 534384 h 1126566"/>
              <a:gd name="connsiteX154" fmla="*/ 12035188 w 12192000"/>
              <a:gd name="connsiteY154" fmla="*/ 529609 h 1126566"/>
              <a:gd name="connsiteX155" fmla="*/ 12115225 w 12192000"/>
              <a:gd name="connsiteY155" fmla="*/ 561895 h 1126566"/>
              <a:gd name="connsiteX156" fmla="*/ 12191636 w 12192000"/>
              <a:gd name="connsiteY156" fmla="*/ 558318 h 1126566"/>
              <a:gd name="connsiteX157" fmla="*/ 12192000 w 12192000"/>
              <a:gd name="connsiteY157" fmla="*/ 558295 h 1126566"/>
              <a:gd name="connsiteX158" fmla="*/ 12192000 w 12192000"/>
              <a:gd name="connsiteY158" fmla="*/ 1126566 h 1126566"/>
              <a:gd name="connsiteX159" fmla="*/ 0 w 12192000"/>
              <a:gd name="connsiteY159" fmla="*/ 1126566 h 1126566"/>
              <a:gd name="connsiteX160" fmla="*/ 0 w 12192000"/>
              <a:gd name="connsiteY160" fmla="*/ 401922 h 1126566"/>
              <a:gd name="connsiteX161" fmla="*/ 25242 w 12192000"/>
              <a:gd name="connsiteY161" fmla="*/ 388862 h 1126566"/>
              <a:gd name="connsiteX162" fmla="*/ 96922 w 12192000"/>
              <a:gd name="connsiteY162" fmla="*/ 357381 h 1126566"/>
              <a:gd name="connsiteX163" fmla="*/ 164580 w 12192000"/>
              <a:gd name="connsiteY163" fmla="*/ 322443 h 1126566"/>
              <a:gd name="connsiteX164" fmla="*/ 258712 w 12192000"/>
              <a:gd name="connsiteY164" fmla="*/ 286531 h 1126566"/>
              <a:gd name="connsiteX165" fmla="*/ 316354 w 12192000"/>
              <a:gd name="connsiteY165" fmla="*/ 238529 h 1126566"/>
              <a:gd name="connsiteX166" fmla="*/ 328834 w 12192000"/>
              <a:gd name="connsiteY166" fmla="*/ 240963 h 1126566"/>
              <a:gd name="connsiteX167" fmla="*/ 383414 w 12192000"/>
              <a:gd name="connsiteY167" fmla="*/ 221196 h 1126566"/>
              <a:gd name="connsiteX168" fmla="*/ 537708 w 12192000"/>
              <a:gd name="connsiteY168" fmla="*/ 119020 h 1126566"/>
              <a:gd name="connsiteX169" fmla="*/ 653257 w 12192000"/>
              <a:gd name="connsiteY169" fmla="*/ 91372 h 1126566"/>
              <a:gd name="connsiteX170" fmla="*/ 763197 w 12192000"/>
              <a:gd name="connsiteY170" fmla="*/ 59356 h 1126566"/>
              <a:gd name="connsiteX171" fmla="*/ 778208 w 12192000"/>
              <a:gd name="connsiteY171" fmla="*/ 63801 h 1126566"/>
              <a:gd name="connsiteX172" fmla="*/ 784725 w 12192000"/>
              <a:gd name="connsiteY172" fmla="*/ 62505 h 1126566"/>
              <a:gd name="connsiteX173" fmla="*/ 785400 w 12192000"/>
              <a:gd name="connsiteY173" fmla="*/ 62796 h 1126566"/>
              <a:gd name="connsiteX174" fmla="*/ 786774 w 12192000"/>
              <a:gd name="connsiteY174" fmla="*/ 62098 h 1126566"/>
              <a:gd name="connsiteX175" fmla="*/ 852003 w 12192000"/>
              <a:gd name="connsiteY175" fmla="*/ 61064 h 1126566"/>
              <a:gd name="connsiteX176" fmla="*/ 870719 w 12192000"/>
              <a:gd name="connsiteY176" fmla="*/ 47209 h 1126566"/>
              <a:gd name="connsiteX177" fmla="*/ 883786 w 12192000"/>
              <a:gd name="connsiteY177" fmla="*/ 45814 h 1126566"/>
              <a:gd name="connsiteX178" fmla="*/ 886400 w 12192000"/>
              <a:gd name="connsiteY178" fmla="*/ 43909 h 1126566"/>
              <a:gd name="connsiteX179" fmla="*/ 893881 w 12192000"/>
              <a:gd name="connsiteY179" fmla="*/ 40197 h 1126566"/>
              <a:gd name="connsiteX180" fmla="*/ 886282 w 12192000"/>
              <a:gd name="connsiteY180" fmla="*/ 36610 h 1126566"/>
              <a:gd name="connsiteX181" fmla="*/ 950274 w 12192000"/>
              <a:gd name="connsiteY181" fmla="*/ 20111 h 1126566"/>
              <a:gd name="connsiteX182" fmla="*/ 988432 w 12192000"/>
              <a:gd name="connsiteY182" fmla="*/ 24039 h 1126566"/>
              <a:gd name="connsiteX183" fmla="*/ 1048223 w 12192000"/>
              <a:gd name="connsiteY183" fmla="*/ 19791 h 1126566"/>
              <a:gd name="connsiteX184" fmla="*/ 1177886 w 12192000"/>
              <a:gd name="connsiteY184" fmla="*/ 30728 h 1126566"/>
              <a:gd name="connsiteX185" fmla="*/ 1305018 w 12192000"/>
              <a:gd name="connsiteY185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21010 w 12192000"/>
              <a:gd name="connsiteY88" fmla="*/ 662879 h 1126566"/>
              <a:gd name="connsiteX89" fmla="*/ 8969814 w 12192000"/>
              <a:gd name="connsiteY89" fmla="*/ 639833 h 1126566"/>
              <a:gd name="connsiteX90" fmla="*/ 8996241 w 12192000"/>
              <a:gd name="connsiteY90" fmla="*/ 655221 h 1126566"/>
              <a:gd name="connsiteX91" fmla="*/ 9092152 w 12192000"/>
              <a:gd name="connsiteY91" fmla="*/ 609097 h 1126566"/>
              <a:gd name="connsiteX92" fmla="*/ 9156546 w 12192000"/>
              <a:gd name="connsiteY92" fmla="*/ 585468 h 1126566"/>
              <a:gd name="connsiteX93" fmla="*/ 9194830 w 12192000"/>
              <a:gd name="connsiteY93" fmla="*/ 571148 h 1126566"/>
              <a:gd name="connsiteX94" fmla="*/ 9314188 w 12192000"/>
              <a:gd name="connsiteY94" fmla="*/ 547301 h 1126566"/>
              <a:gd name="connsiteX95" fmla="*/ 9505176 w 12192000"/>
              <a:gd name="connsiteY95" fmla="*/ 542666 h 1126566"/>
              <a:gd name="connsiteX96" fmla="*/ 9581851 w 12192000"/>
              <a:gd name="connsiteY96" fmla="*/ 530976 h 1126566"/>
              <a:gd name="connsiteX97" fmla="*/ 9662056 w 12192000"/>
              <a:gd name="connsiteY97" fmla="*/ 524035 h 1126566"/>
              <a:gd name="connsiteX98" fmla="*/ 9724197 w 12192000"/>
              <a:gd name="connsiteY98" fmla="*/ 528337 h 1126566"/>
              <a:gd name="connsiteX99" fmla="*/ 9837846 w 12192000"/>
              <a:gd name="connsiteY99" fmla="*/ 492977 h 1126566"/>
              <a:gd name="connsiteX100" fmla="*/ 9917440 w 12192000"/>
              <a:gd name="connsiteY100" fmla="*/ 459605 h 1126566"/>
              <a:gd name="connsiteX101" fmla="*/ 9918439 w 12192000"/>
              <a:gd name="connsiteY101" fmla="*/ 453114 h 1126566"/>
              <a:gd name="connsiteX102" fmla="*/ 9953039 w 12192000"/>
              <a:gd name="connsiteY102" fmla="*/ 452486 h 1126566"/>
              <a:gd name="connsiteX103" fmla="*/ 9988183 w 12192000"/>
              <a:gd name="connsiteY103" fmla="*/ 448079 h 1126566"/>
              <a:gd name="connsiteX104" fmla="*/ 9991965 w 12192000"/>
              <a:gd name="connsiteY104" fmla="*/ 435969 h 1126566"/>
              <a:gd name="connsiteX105" fmla="*/ 9986932 w 12192000"/>
              <a:gd name="connsiteY105" fmla="*/ 431168 h 1126566"/>
              <a:gd name="connsiteX106" fmla="*/ 9996190 w 12192000"/>
              <a:gd name="connsiteY106" fmla="*/ 429066 h 1126566"/>
              <a:gd name="connsiteX107" fmla="*/ 9999786 w 12192000"/>
              <a:gd name="connsiteY107" fmla="*/ 427758 h 1126566"/>
              <a:gd name="connsiteX108" fmla="*/ 10012936 w 12192000"/>
              <a:gd name="connsiteY108" fmla="*/ 428884 h 1126566"/>
              <a:gd name="connsiteX109" fmla="*/ 10102484 w 12192000"/>
              <a:gd name="connsiteY109" fmla="*/ 441324 h 1126566"/>
              <a:gd name="connsiteX110" fmla="*/ 10199200 w 12192000"/>
              <a:gd name="connsiteY110" fmla="*/ 438197 h 1126566"/>
              <a:gd name="connsiteX111" fmla="*/ 10245648 w 12192000"/>
              <a:gd name="connsiteY111" fmla="*/ 438831 h 1126566"/>
              <a:gd name="connsiteX112" fmla="*/ 10369590 w 12192000"/>
              <a:gd name="connsiteY112" fmla="*/ 423377 h 1126566"/>
              <a:gd name="connsiteX113" fmla="*/ 10575777 w 12192000"/>
              <a:gd name="connsiteY113" fmla="*/ 355859 h 1126566"/>
              <a:gd name="connsiteX114" fmla="*/ 10638984 w 12192000"/>
              <a:gd name="connsiteY114" fmla="*/ 347416 h 1126566"/>
              <a:gd name="connsiteX115" fmla="*/ 10668356 w 12192000"/>
              <a:gd name="connsiteY115" fmla="*/ 340612 h 1126566"/>
              <a:gd name="connsiteX116" fmla="*/ 10732175 w 12192000"/>
              <a:gd name="connsiteY116" fmla="*/ 317549 h 1126566"/>
              <a:gd name="connsiteX117" fmla="*/ 10862886 w 12192000"/>
              <a:gd name="connsiteY117" fmla="*/ 313438 h 1126566"/>
              <a:gd name="connsiteX118" fmla="*/ 10963063 w 12192000"/>
              <a:gd name="connsiteY118" fmla="*/ 317771 h 1126566"/>
              <a:gd name="connsiteX119" fmla="*/ 11018562 w 12192000"/>
              <a:gd name="connsiteY119" fmla="*/ 316991 h 1126566"/>
              <a:gd name="connsiteX120" fmla="*/ 11059692 w 12192000"/>
              <a:gd name="connsiteY120" fmla="*/ 319983 h 1126566"/>
              <a:gd name="connsiteX121" fmla="*/ 11160371 w 12192000"/>
              <a:gd name="connsiteY121" fmla="*/ 308440 h 1126566"/>
              <a:gd name="connsiteX122" fmla="*/ 11178386 w 12192000"/>
              <a:gd name="connsiteY122" fmla="*/ 299490 h 1126566"/>
              <a:gd name="connsiteX123" fmla="*/ 11192494 w 12192000"/>
              <a:gd name="connsiteY123" fmla="*/ 296221 h 1126566"/>
              <a:gd name="connsiteX124" fmla="*/ 11199770 w 12192000"/>
              <a:gd name="connsiteY124" fmla="*/ 299772 h 1126566"/>
              <a:gd name="connsiteX125" fmla="*/ 11217258 w 12192000"/>
              <a:gd name="connsiteY125" fmla="*/ 293681 h 1126566"/>
              <a:gd name="connsiteX126" fmla="*/ 11245798 w 12192000"/>
              <a:gd name="connsiteY126" fmla="*/ 292170 h 1126566"/>
              <a:gd name="connsiteX127" fmla="*/ 11255992 w 12192000"/>
              <a:gd name="connsiteY127" fmla="*/ 291919 h 1126566"/>
              <a:gd name="connsiteX128" fmla="*/ 11264859 w 12192000"/>
              <a:gd name="connsiteY128" fmla="*/ 293937 h 1126566"/>
              <a:gd name="connsiteX129" fmla="*/ 11276151 w 12192000"/>
              <a:gd name="connsiteY129" fmla="*/ 293070 h 1126566"/>
              <a:gd name="connsiteX130" fmla="*/ 11279850 w 12192000"/>
              <a:gd name="connsiteY130" fmla="*/ 291330 h 1126566"/>
              <a:gd name="connsiteX131" fmla="*/ 11290818 w 12192000"/>
              <a:gd name="connsiteY131" fmla="*/ 291060 h 1126566"/>
              <a:gd name="connsiteX132" fmla="*/ 11296248 w 12192000"/>
              <a:gd name="connsiteY132" fmla="*/ 290163 h 1126566"/>
              <a:gd name="connsiteX133" fmla="*/ 11301652 w 12192000"/>
              <a:gd name="connsiteY133" fmla="*/ 290324 h 1126566"/>
              <a:gd name="connsiteX134" fmla="*/ 11339114 w 12192000"/>
              <a:gd name="connsiteY134" fmla="*/ 288153 h 1126566"/>
              <a:gd name="connsiteX135" fmla="*/ 11345146 w 12192000"/>
              <a:gd name="connsiteY135" fmla="*/ 290802 h 1126566"/>
              <a:gd name="connsiteX136" fmla="*/ 11400126 w 12192000"/>
              <a:gd name="connsiteY136" fmla="*/ 292287 h 1126566"/>
              <a:gd name="connsiteX137" fmla="*/ 11400420 w 12192000"/>
              <a:gd name="connsiteY137" fmla="*/ 293758 h 1126566"/>
              <a:gd name="connsiteX138" fmla="*/ 11413889 w 12192000"/>
              <a:gd name="connsiteY138" fmla="*/ 300516 h 1126566"/>
              <a:gd name="connsiteX139" fmla="*/ 11440688 w 12192000"/>
              <a:gd name="connsiteY139" fmla="*/ 310121 h 1126566"/>
              <a:gd name="connsiteX140" fmla="*/ 11496733 w 12192000"/>
              <a:gd name="connsiteY140" fmla="*/ 350225 h 1126566"/>
              <a:gd name="connsiteX141" fmla="*/ 11554005 w 12192000"/>
              <a:gd name="connsiteY141" fmla="*/ 351933 h 1126566"/>
              <a:gd name="connsiteX142" fmla="*/ 11565304 w 12192000"/>
              <a:gd name="connsiteY142" fmla="*/ 353069 h 1126566"/>
              <a:gd name="connsiteX143" fmla="*/ 11565435 w 12192000"/>
              <a:gd name="connsiteY143" fmla="*/ 353419 h 1126566"/>
              <a:gd name="connsiteX144" fmla="*/ 11577168 w 12192000"/>
              <a:gd name="connsiteY144" fmla="*/ 355270 h 1126566"/>
              <a:gd name="connsiteX145" fmla="*/ 11607823 w 12192000"/>
              <a:gd name="connsiteY145" fmla="*/ 357347 h 1126566"/>
              <a:gd name="connsiteX146" fmla="*/ 11664276 w 12192000"/>
              <a:gd name="connsiteY146" fmla="*/ 386951 h 1126566"/>
              <a:gd name="connsiteX147" fmla="*/ 11786197 w 12192000"/>
              <a:gd name="connsiteY147" fmla="*/ 477948 h 1126566"/>
              <a:gd name="connsiteX148" fmla="*/ 11866598 w 12192000"/>
              <a:gd name="connsiteY148" fmla="*/ 486803 h 1126566"/>
              <a:gd name="connsiteX149" fmla="*/ 11916744 w 12192000"/>
              <a:gd name="connsiteY149" fmla="*/ 502917 h 1126566"/>
              <a:gd name="connsiteX150" fmla="*/ 11949248 w 12192000"/>
              <a:gd name="connsiteY150" fmla="*/ 518881 h 1126566"/>
              <a:gd name="connsiteX151" fmla="*/ 11951002 w 12192000"/>
              <a:gd name="connsiteY151" fmla="*/ 518735 h 1126566"/>
              <a:gd name="connsiteX152" fmla="*/ 12026007 w 12192000"/>
              <a:gd name="connsiteY152" fmla="*/ 534384 h 1126566"/>
              <a:gd name="connsiteX153" fmla="*/ 12035188 w 12192000"/>
              <a:gd name="connsiteY153" fmla="*/ 529609 h 1126566"/>
              <a:gd name="connsiteX154" fmla="*/ 12115225 w 12192000"/>
              <a:gd name="connsiteY154" fmla="*/ 561895 h 1126566"/>
              <a:gd name="connsiteX155" fmla="*/ 12191636 w 12192000"/>
              <a:gd name="connsiteY155" fmla="*/ 558318 h 1126566"/>
              <a:gd name="connsiteX156" fmla="*/ 12192000 w 12192000"/>
              <a:gd name="connsiteY156" fmla="*/ 558295 h 1126566"/>
              <a:gd name="connsiteX157" fmla="*/ 12192000 w 12192000"/>
              <a:gd name="connsiteY157" fmla="*/ 1126566 h 1126566"/>
              <a:gd name="connsiteX158" fmla="*/ 0 w 12192000"/>
              <a:gd name="connsiteY158" fmla="*/ 1126566 h 1126566"/>
              <a:gd name="connsiteX159" fmla="*/ 0 w 12192000"/>
              <a:gd name="connsiteY159" fmla="*/ 401922 h 1126566"/>
              <a:gd name="connsiteX160" fmla="*/ 25242 w 12192000"/>
              <a:gd name="connsiteY160" fmla="*/ 388862 h 1126566"/>
              <a:gd name="connsiteX161" fmla="*/ 96922 w 12192000"/>
              <a:gd name="connsiteY161" fmla="*/ 357381 h 1126566"/>
              <a:gd name="connsiteX162" fmla="*/ 164580 w 12192000"/>
              <a:gd name="connsiteY162" fmla="*/ 322443 h 1126566"/>
              <a:gd name="connsiteX163" fmla="*/ 258712 w 12192000"/>
              <a:gd name="connsiteY163" fmla="*/ 286531 h 1126566"/>
              <a:gd name="connsiteX164" fmla="*/ 316354 w 12192000"/>
              <a:gd name="connsiteY164" fmla="*/ 238529 h 1126566"/>
              <a:gd name="connsiteX165" fmla="*/ 328834 w 12192000"/>
              <a:gd name="connsiteY165" fmla="*/ 240963 h 1126566"/>
              <a:gd name="connsiteX166" fmla="*/ 383414 w 12192000"/>
              <a:gd name="connsiteY166" fmla="*/ 221196 h 1126566"/>
              <a:gd name="connsiteX167" fmla="*/ 537708 w 12192000"/>
              <a:gd name="connsiteY167" fmla="*/ 119020 h 1126566"/>
              <a:gd name="connsiteX168" fmla="*/ 653257 w 12192000"/>
              <a:gd name="connsiteY168" fmla="*/ 91372 h 1126566"/>
              <a:gd name="connsiteX169" fmla="*/ 763197 w 12192000"/>
              <a:gd name="connsiteY169" fmla="*/ 59356 h 1126566"/>
              <a:gd name="connsiteX170" fmla="*/ 778208 w 12192000"/>
              <a:gd name="connsiteY170" fmla="*/ 63801 h 1126566"/>
              <a:gd name="connsiteX171" fmla="*/ 784725 w 12192000"/>
              <a:gd name="connsiteY171" fmla="*/ 62505 h 1126566"/>
              <a:gd name="connsiteX172" fmla="*/ 785400 w 12192000"/>
              <a:gd name="connsiteY172" fmla="*/ 62796 h 1126566"/>
              <a:gd name="connsiteX173" fmla="*/ 786774 w 12192000"/>
              <a:gd name="connsiteY173" fmla="*/ 62098 h 1126566"/>
              <a:gd name="connsiteX174" fmla="*/ 852003 w 12192000"/>
              <a:gd name="connsiteY174" fmla="*/ 61064 h 1126566"/>
              <a:gd name="connsiteX175" fmla="*/ 870719 w 12192000"/>
              <a:gd name="connsiteY175" fmla="*/ 47209 h 1126566"/>
              <a:gd name="connsiteX176" fmla="*/ 883786 w 12192000"/>
              <a:gd name="connsiteY176" fmla="*/ 45814 h 1126566"/>
              <a:gd name="connsiteX177" fmla="*/ 886400 w 12192000"/>
              <a:gd name="connsiteY177" fmla="*/ 43909 h 1126566"/>
              <a:gd name="connsiteX178" fmla="*/ 893881 w 12192000"/>
              <a:gd name="connsiteY178" fmla="*/ 40197 h 1126566"/>
              <a:gd name="connsiteX179" fmla="*/ 886282 w 12192000"/>
              <a:gd name="connsiteY179" fmla="*/ 36610 h 1126566"/>
              <a:gd name="connsiteX180" fmla="*/ 950274 w 12192000"/>
              <a:gd name="connsiteY180" fmla="*/ 20111 h 1126566"/>
              <a:gd name="connsiteX181" fmla="*/ 988432 w 12192000"/>
              <a:gd name="connsiteY181" fmla="*/ 24039 h 1126566"/>
              <a:gd name="connsiteX182" fmla="*/ 1048223 w 12192000"/>
              <a:gd name="connsiteY182" fmla="*/ 19791 h 1126566"/>
              <a:gd name="connsiteX183" fmla="*/ 1177886 w 12192000"/>
              <a:gd name="connsiteY183" fmla="*/ 30728 h 1126566"/>
              <a:gd name="connsiteX184" fmla="*/ 1305018 w 12192000"/>
              <a:gd name="connsiteY184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8996241 w 12192000"/>
              <a:gd name="connsiteY89" fmla="*/ 655221 h 1126566"/>
              <a:gd name="connsiteX90" fmla="*/ 9092152 w 12192000"/>
              <a:gd name="connsiteY90" fmla="*/ 609097 h 1126566"/>
              <a:gd name="connsiteX91" fmla="*/ 9156546 w 12192000"/>
              <a:gd name="connsiteY91" fmla="*/ 585468 h 1126566"/>
              <a:gd name="connsiteX92" fmla="*/ 9194830 w 12192000"/>
              <a:gd name="connsiteY92" fmla="*/ 571148 h 1126566"/>
              <a:gd name="connsiteX93" fmla="*/ 9314188 w 12192000"/>
              <a:gd name="connsiteY93" fmla="*/ 547301 h 1126566"/>
              <a:gd name="connsiteX94" fmla="*/ 9505176 w 12192000"/>
              <a:gd name="connsiteY94" fmla="*/ 542666 h 1126566"/>
              <a:gd name="connsiteX95" fmla="*/ 9581851 w 12192000"/>
              <a:gd name="connsiteY95" fmla="*/ 530976 h 1126566"/>
              <a:gd name="connsiteX96" fmla="*/ 9662056 w 12192000"/>
              <a:gd name="connsiteY96" fmla="*/ 524035 h 1126566"/>
              <a:gd name="connsiteX97" fmla="*/ 9724197 w 12192000"/>
              <a:gd name="connsiteY97" fmla="*/ 528337 h 1126566"/>
              <a:gd name="connsiteX98" fmla="*/ 9837846 w 12192000"/>
              <a:gd name="connsiteY98" fmla="*/ 492977 h 1126566"/>
              <a:gd name="connsiteX99" fmla="*/ 9917440 w 12192000"/>
              <a:gd name="connsiteY99" fmla="*/ 459605 h 1126566"/>
              <a:gd name="connsiteX100" fmla="*/ 9918439 w 12192000"/>
              <a:gd name="connsiteY100" fmla="*/ 453114 h 1126566"/>
              <a:gd name="connsiteX101" fmla="*/ 9953039 w 12192000"/>
              <a:gd name="connsiteY101" fmla="*/ 452486 h 1126566"/>
              <a:gd name="connsiteX102" fmla="*/ 9988183 w 12192000"/>
              <a:gd name="connsiteY102" fmla="*/ 448079 h 1126566"/>
              <a:gd name="connsiteX103" fmla="*/ 9991965 w 12192000"/>
              <a:gd name="connsiteY103" fmla="*/ 435969 h 1126566"/>
              <a:gd name="connsiteX104" fmla="*/ 9986932 w 12192000"/>
              <a:gd name="connsiteY104" fmla="*/ 431168 h 1126566"/>
              <a:gd name="connsiteX105" fmla="*/ 9996190 w 12192000"/>
              <a:gd name="connsiteY105" fmla="*/ 429066 h 1126566"/>
              <a:gd name="connsiteX106" fmla="*/ 9999786 w 12192000"/>
              <a:gd name="connsiteY106" fmla="*/ 427758 h 1126566"/>
              <a:gd name="connsiteX107" fmla="*/ 10012936 w 12192000"/>
              <a:gd name="connsiteY107" fmla="*/ 428884 h 1126566"/>
              <a:gd name="connsiteX108" fmla="*/ 10102484 w 12192000"/>
              <a:gd name="connsiteY108" fmla="*/ 441324 h 1126566"/>
              <a:gd name="connsiteX109" fmla="*/ 10199200 w 12192000"/>
              <a:gd name="connsiteY109" fmla="*/ 438197 h 1126566"/>
              <a:gd name="connsiteX110" fmla="*/ 10245648 w 12192000"/>
              <a:gd name="connsiteY110" fmla="*/ 438831 h 1126566"/>
              <a:gd name="connsiteX111" fmla="*/ 10369590 w 12192000"/>
              <a:gd name="connsiteY111" fmla="*/ 423377 h 1126566"/>
              <a:gd name="connsiteX112" fmla="*/ 10575777 w 12192000"/>
              <a:gd name="connsiteY112" fmla="*/ 355859 h 1126566"/>
              <a:gd name="connsiteX113" fmla="*/ 10638984 w 12192000"/>
              <a:gd name="connsiteY113" fmla="*/ 347416 h 1126566"/>
              <a:gd name="connsiteX114" fmla="*/ 10668356 w 12192000"/>
              <a:gd name="connsiteY114" fmla="*/ 340612 h 1126566"/>
              <a:gd name="connsiteX115" fmla="*/ 10732175 w 12192000"/>
              <a:gd name="connsiteY115" fmla="*/ 317549 h 1126566"/>
              <a:gd name="connsiteX116" fmla="*/ 10862886 w 12192000"/>
              <a:gd name="connsiteY116" fmla="*/ 313438 h 1126566"/>
              <a:gd name="connsiteX117" fmla="*/ 10963063 w 12192000"/>
              <a:gd name="connsiteY117" fmla="*/ 317771 h 1126566"/>
              <a:gd name="connsiteX118" fmla="*/ 11018562 w 12192000"/>
              <a:gd name="connsiteY118" fmla="*/ 316991 h 1126566"/>
              <a:gd name="connsiteX119" fmla="*/ 11059692 w 12192000"/>
              <a:gd name="connsiteY119" fmla="*/ 319983 h 1126566"/>
              <a:gd name="connsiteX120" fmla="*/ 11160371 w 12192000"/>
              <a:gd name="connsiteY120" fmla="*/ 308440 h 1126566"/>
              <a:gd name="connsiteX121" fmla="*/ 11178386 w 12192000"/>
              <a:gd name="connsiteY121" fmla="*/ 299490 h 1126566"/>
              <a:gd name="connsiteX122" fmla="*/ 11192494 w 12192000"/>
              <a:gd name="connsiteY122" fmla="*/ 296221 h 1126566"/>
              <a:gd name="connsiteX123" fmla="*/ 11199770 w 12192000"/>
              <a:gd name="connsiteY123" fmla="*/ 299772 h 1126566"/>
              <a:gd name="connsiteX124" fmla="*/ 11217258 w 12192000"/>
              <a:gd name="connsiteY124" fmla="*/ 293681 h 1126566"/>
              <a:gd name="connsiteX125" fmla="*/ 11245798 w 12192000"/>
              <a:gd name="connsiteY125" fmla="*/ 292170 h 1126566"/>
              <a:gd name="connsiteX126" fmla="*/ 11255992 w 12192000"/>
              <a:gd name="connsiteY126" fmla="*/ 291919 h 1126566"/>
              <a:gd name="connsiteX127" fmla="*/ 11264859 w 12192000"/>
              <a:gd name="connsiteY127" fmla="*/ 293937 h 1126566"/>
              <a:gd name="connsiteX128" fmla="*/ 11276151 w 12192000"/>
              <a:gd name="connsiteY128" fmla="*/ 293070 h 1126566"/>
              <a:gd name="connsiteX129" fmla="*/ 11279850 w 12192000"/>
              <a:gd name="connsiteY129" fmla="*/ 291330 h 1126566"/>
              <a:gd name="connsiteX130" fmla="*/ 11290818 w 12192000"/>
              <a:gd name="connsiteY130" fmla="*/ 291060 h 1126566"/>
              <a:gd name="connsiteX131" fmla="*/ 11296248 w 12192000"/>
              <a:gd name="connsiteY131" fmla="*/ 290163 h 1126566"/>
              <a:gd name="connsiteX132" fmla="*/ 11301652 w 12192000"/>
              <a:gd name="connsiteY132" fmla="*/ 290324 h 1126566"/>
              <a:gd name="connsiteX133" fmla="*/ 11339114 w 12192000"/>
              <a:gd name="connsiteY133" fmla="*/ 288153 h 1126566"/>
              <a:gd name="connsiteX134" fmla="*/ 11345146 w 12192000"/>
              <a:gd name="connsiteY134" fmla="*/ 290802 h 1126566"/>
              <a:gd name="connsiteX135" fmla="*/ 11400126 w 12192000"/>
              <a:gd name="connsiteY135" fmla="*/ 292287 h 1126566"/>
              <a:gd name="connsiteX136" fmla="*/ 11400420 w 12192000"/>
              <a:gd name="connsiteY136" fmla="*/ 293758 h 1126566"/>
              <a:gd name="connsiteX137" fmla="*/ 11413889 w 12192000"/>
              <a:gd name="connsiteY137" fmla="*/ 300516 h 1126566"/>
              <a:gd name="connsiteX138" fmla="*/ 11440688 w 12192000"/>
              <a:gd name="connsiteY138" fmla="*/ 310121 h 1126566"/>
              <a:gd name="connsiteX139" fmla="*/ 11496733 w 12192000"/>
              <a:gd name="connsiteY139" fmla="*/ 350225 h 1126566"/>
              <a:gd name="connsiteX140" fmla="*/ 11554005 w 12192000"/>
              <a:gd name="connsiteY140" fmla="*/ 351933 h 1126566"/>
              <a:gd name="connsiteX141" fmla="*/ 11565304 w 12192000"/>
              <a:gd name="connsiteY141" fmla="*/ 353069 h 1126566"/>
              <a:gd name="connsiteX142" fmla="*/ 11565435 w 12192000"/>
              <a:gd name="connsiteY142" fmla="*/ 353419 h 1126566"/>
              <a:gd name="connsiteX143" fmla="*/ 11577168 w 12192000"/>
              <a:gd name="connsiteY143" fmla="*/ 355270 h 1126566"/>
              <a:gd name="connsiteX144" fmla="*/ 11607823 w 12192000"/>
              <a:gd name="connsiteY144" fmla="*/ 357347 h 1126566"/>
              <a:gd name="connsiteX145" fmla="*/ 11664276 w 12192000"/>
              <a:gd name="connsiteY145" fmla="*/ 386951 h 1126566"/>
              <a:gd name="connsiteX146" fmla="*/ 11786197 w 12192000"/>
              <a:gd name="connsiteY146" fmla="*/ 477948 h 1126566"/>
              <a:gd name="connsiteX147" fmla="*/ 11866598 w 12192000"/>
              <a:gd name="connsiteY147" fmla="*/ 486803 h 1126566"/>
              <a:gd name="connsiteX148" fmla="*/ 11916744 w 12192000"/>
              <a:gd name="connsiteY148" fmla="*/ 502917 h 1126566"/>
              <a:gd name="connsiteX149" fmla="*/ 11949248 w 12192000"/>
              <a:gd name="connsiteY149" fmla="*/ 518881 h 1126566"/>
              <a:gd name="connsiteX150" fmla="*/ 11951002 w 12192000"/>
              <a:gd name="connsiteY150" fmla="*/ 518735 h 1126566"/>
              <a:gd name="connsiteX151" fmla="*/ 12026007 w 12192000"/>
              <a:gd name="connsiteY151" fmla="*/ 534384 h 1126566"/>
              <a:gd name="connsiteX152" fmla="*/ 12035188 w 12192000"/>
              <a:gd name="connsiteY152" fmla="*/ 529609 h 1126566"/>
              <a:gd name="connsiteX153" fmla="*/ 12115225 w 12192000"/>
              <a:gd name="connsiteY153" fmla="*/ 561895 h 1126566"/>
              <a:gd name="connsiteX154" fmla="*/ 12191636 w 12192000"/>
              <a:gd name="connsiteY154" fmla="*/ 558318 h 1126566"/>
              <a:gd name="connsiteX155" fmla="*/ 12192000 w 12192000"/>
              <a:gd name="connsiteY155" fmla="*/ 558295 h 1126566"/>
              <a:gd name="connsiteX156" fmla="*/ 12192000 w 12192000"/>
              <a:gd name="connsiteY156" fmla="*/ 1126566 h 1126566"/>
              <a:gd name="connsiteX157" fmla="*/ 0 w 12192000"/>
              <a:gd name="connsiteY157" fmla="*/ 1126566 h 1126566"/>
              <a:gd name="connsiteX158" fmla="*/ 0 w 12192000"/>
              <a:gd name="connsiteY158" fmla="*/ 401922 h 1126566"/>
              <a:gd name="connsiteX159" fmla="*/ 25242 w 12192000"/>
              <a:gd name="connsiteY159" fmla="*/ 388862 h 1126566"/>
              <a:gd name="connsiteX160" fmla="*/ 96922 w 12192000"/>
              <a:gd name="connsiteY160" fmla="*/ 357381 h 1126566"/>
              <a:gd name="connsiteX161" fmla="*/ 164580 w 12192000"/>
              <a:gd name="connsiteY161" fmla="*/ 322443 h 1126566"/>
              <a:gd name="connsiteX162" fmla="*/ 258712 w 12192000"/>
              <a:gd name="connsiteY162" fmla="*/ 286531 h 1126566"/>
              <a:gd name="connsiteX163" fmla="*/ 316354 w 12192000"/>
              <a:gd name="connsiteY163" fmla="*/ 238529 h 1126566"/>
              <a:gd name="connsiteX164" fmla="*/ 328834 w 12192000"/>
              <a:gd name="connsiteY164" fmla="*/ 240963 h 1126566"/>
              <a:gd name="connsiteX165" fmla="*/ 383414 w 12192000"/>
              <a:gd name="connsiteY165" fmla="*/ 221196 h 1126566"/>
              <a:gd name="connsiteX166" fmla="*/ 537708 w 12192000"/>
              <a:gd name="connsiteY166" fmla="*/ 119020 h 1126566"/>
              <a:gd name="connsiteX167" fmla="*/ 653257 w 12192000"/>
              <a:gd name="connsiteY167" fmla="*/ 91372 h 1126566"/>
              <a:gd name="connsiteX168" fmla="*/ 763197 w 12192000"/>
              <a:gd name="connsiteY168" fmla="*/ 59356 h 1126566"/>
              <a:gd name="connsiteX169" fmla="*/ 778208 w 12192000"/>
              <a:gd name="connsiteY169" fmla="*/ 63801 h 1126566"/>
              <a:gd name="connsiteX170" fmla="*/ 784725 w 12192000"/>
              <a:gd name="connsiteY170" fmla="*/ 62505 h 1126566"/>
              <a:gd name="connsiteX171" fmla="*/ 785400 w 12192000"/>
              <a:gd name="connsiteY171" fmla="*/ 62796 h 1126566"/>
              <a:gd name="connsiteX172" fmla="*/ 786774 w 12192000"/>
              <a:gd name="connsiteY172" fmla="*/ 62098 h 1126566"/>
              <a:gd name="connsiteX173" fmla="*/ 852003 w 12192000"/>
              <a:gd name="connsiteY173" fmla="*/ 61064 h 1126566"/>
              <a:gd name="connsiteX174" fmla="*/ 870719 w 12192000"/>
              <a:gd name="connsiteY174" fmla="*/ 47209 h 1126566"/>
              <a:gd name="connsiteX175" fmla="*/ 883786 w 12192000"/>
              <a:gd name="connsiteY175" fmla="*/ 45814 h 1126566"/>
              <a:gd name="connsiteX176" fmla="*/ 886400 w 12192000"/>
              <a:gd name="connsiteY176" fmla="*/ 43909 h 1126566"/>
              <a:gd name="connsiteX177" fmla="*/ 893881 w 12192000"/>
              <a:gd name="connsiteY177" fmla="*/ 40197 h 1126566"/>
              <a:gd name="connsiteX178" fmla="*/ 886282 w 12192000"/>
              <a:gd name="connsiteY178" fmla="*/ 36610 h 1126566"/>
              <a:gd name="connsiteX179" fmla="*/ 950274 w 12192000"/>
              <a:gd name="connsiteY179" fmla="*/ 20111 h 1126566"/>
              <a:gd name="connsiteX180" fmla="*/ 988432 w 12192000"/>
              <a:gd name="connsiteY180" fmla="*/ 24039 h 1126566"/>
              <a:gd name="connsiteX181" fmla="*/ 1048223 w 12192000"/>
              <a:gd name="connsiteY181" fmla="*/ 19791 h 1126566"/>
              <a:gd name="connsiteX182" fmla="*/ 1177886 w 12192000"/>
              <a:gd name="connsiteY182" fmla="*/ 30728 h 1126566"/>
              <a:gd name="connsiteX183" fmla="*/ 1305018 w 12192000"/>
              <a:gd name="connsiteY18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8977191 w 12192000"/>
              <a:gd name="connsiteY89" fmla="*/ 697131 h 1126566"/>
              <a:gd name="connsiteX90" fmla="*/ 9092152 w 12192000"/>
              <a:gd name="connsiteY90" fmla="*/ 609097 h 1126566"/>
              <a:gd name="connsiteX91" fmla="*/ 9156546 w 12192000"/>
              <a:gd name="connsiteY91" fmla="*/ 585468 h 1126566"/>
              <a:gd name="connsiteX92" fmla="*/ 9194830 w 12192000"/>
              <a:gd name="connsiteY92" fmla="*/ 571148 h 1126566"/>
              <a:gd name="connsiteX93" fmla="*/ 9314188 w 12192000"/>
              <a:gd name="connsiteY93" fmla="*/ 547301 h 1126566"/>
              <a:gd name="connsiteX94" fmla="*/ 9505176 w 12192000"/>
              <a:gd name="connsiteY94" fmla="*/ 542666 h 1126566"/>
              <a:gd name="connsiteX95" fmla="*/ 9581851 w 12192000"/>
              <a:gd name="connsiteY95" fmla="*/ 530976 h 1126566"/>
              <a:gd name="connsiteX96" fmla="*/ 9662056 w 12192000"/>
              <a:gd name="connsiteY96" fmla="*/ 524035 h 1126566"/>
              <a:gd name="connsiteX97" fmla="*/ 9724197 w 12192000"/>
              <a:gd name="connsiteY97" fmla="*/ 528337 h 1126566"/>
              <a:gd name="connsiteX98" fmla="*/ 9837846 w 12192000"/>
              <a:gd name="connsiteY98" fmla="*/ 492977 h 1126566"/>
              <a:gd name="connsiteX99" fmla="*/ 9917440 w 12192000"/>
              <a:gd name="connsiteY99" fmla="*/ 459605 h 1126566"/>
              <a:gd name="connsiteX100" fmla="*/ 9918439 w 12192000"/>
              <a:gd name="connsiteY100" fmla="*/ 453114 h 1126566"/>
              <a:gd name="connsiteX101" fmla="*/ 9953039 w 12192000"/>
              <a:gd name="connsiteY101" fmla="*/ 452486 h 1126566"/>
              <a:gd name="connsiteX102" fmla="*/ 9988183 w 12192000"/>
              <a:gd name="connsiteY102" fmla="*/ 448079 h 1126566"/>
              <a:gd name="connsiteX103" fmla="*/ 9991965 w 12192000"/>
              <a:gd name="connsiteY103" fmla="*/ 435969 h 1126566"/>
              <a:gd name="connsiteX104" fmla="*/ 9986932 w 12192000"/>
              <a:gd name="connsiteY104" fmla="*/ 431168 h 1126566"/>
              <a:gd name="connsiteX105" fmla="*/ 9996190 w 12192000"/>
              <a:gd name="connsiteY105" fmla="*/ 429066 h 1126566"/>
              <a:gd name="connsiteX106" fmla="*/ 9999786 w 12192000"/>
              <a:gd name="connsiteY106" fmla="*/ 427758 h 1126566"/>
              <a:gd name="connsiteX107" fmla="*/ 10012936 w 12192000"/>
              <a:gd name="connsiteY107" fmla="*/ 428884 h 1126566"/>
              <a:gd name="connsiteX108" fmla="*/ 10102484 w 12192000"/>
              <a:gd name="connsiteY108" fmla="*/ 441324 h 1126566"/>
              <a:gd name="connsiteX109" fmla="*/ 10199200 w 12192000"/>
              <a:gd name="connsiteY109" fmla="*/ 438197 h 1126566"/>
              <a:gd name="connsiteX110" fmla="*/ 10245648 w 12192000"/>
              <a:gd name="connsiteY110" fmla="*/ 438831 h 1126566"/>
              <a:gd name="connsiteX111" fmla="*/ 10369590 w 12192000"/>
              <a:gd name="connsiteY111" fmla="*/ 423377 h 1126566"/>
              <a:gd name="connsiteX112" fmla="*/ 10575777 w 12192000"/>
              <a:gd name="connsiteY112" fmla="*/ 355859 h 1126566"/>
              <a:gd name="connsiteX113" fmla="*/ 10638984 w 12192000"/>
              <a:gd name="connsiteY113" fmla="*/ 347416 h 1126566"/>
              <a:gd name="connsiteX114" fmla="*/ 10668356 w 12192000"/>
              <a:gd name="connsiteY114" fmla="*/ 340612 h 1126566"/>
              <a:gd name="connsiteX115" fmla="*/ 10732175 w 12192000"/>
              <a:gd name="connsiteY115" fmla="*/ 317549 h 1126566"/>
              <a:gd name="connsiteX116" fmla="*/ 10862886 w 12192000"/>
              <a:gd name="connsiteY116" fmla="*/ 313438 h 1126566"/>
              <a:gd name="connsiteX117" fmla="*/ 10963063 w 12192000"/>
              <a:gd name="connsiteY117" fmla="*/ 317771 h 1126566"/>
              <a:gd name="connsiteX118" fmla="*/ 11018562 w 12192000"/>
              <a:gd name="connsiteY118" fmla="*/ 316991 h 1126566"/>
              <a:gd name="connsiteX119" fmla="*/ 11059692 w 12192000"/>
              <a:gd name="connsiteY119" fmla="*/ 319983 h 1126566"/>
              <a:gd name="connsiteX120" fmla="*/ 11160371 w 12192000"/>
              <a:gd name="connsiteY120" fmla="*/ 308440 h 1126566"/>
              <a:gd name="connsiteX121" fmla="*/ 11178386 w 12192000"/>
              <a:gd name="connsiteY121" fmla="*/ 299490 h 1126566"/>
              <a:gd name="connsiteX122" fmla="*/ 11192494 w 12192000"/>
              <a:gd name="connsiteY122" fmla="*/ 296221 h 1126566"/>
              <a:gd name="connsiteX123" fmla="*/ 11199770 w 12192000"/>
              <a:gd name="connsiteY123" fmla="*/ 299772 h 1126566"/>
              <a:gd name="connsiteX124" fmla="*/ 11217258 w 12192000"/>
              <a:gd name="connsiteY124" fmla="*/ 293681 h 1126566"/>
              <a:gd name="connsiteX125" fmla="*/ 11245798 w 12192000"/>
              <a:gd name="connsiteY125" fmla="*/ 292170 h 1126566"/>
              <a:gd name="connsiteX126" fmla="*/ 11255992 w 12192000"/>
              <a:gd name="connsiteY126" fmla="*/ 291919 h 1126566"/>
              <a:gd name="connsiteX127" fmla="*/ 11264859 w 12192000"/>
              <a:gd name="connsiteY127" fmla="*/ 293937 h 1126566"/>
              <a:gd name="connsiteX128" fmla="*/ 11276151 w 12192000"/>
              <a:gd name="connsiteY128" fmla="*/ 293070 h 1126566"/>
              <a:gd name="connsiteX129" fmla="*/ 11279850 w 12192000"/>
              <a:gd name="connsiteY129" fmla="*/ 291330 h 1126566"/>
              <a:gd name="connsiteX130" fmla="*/ 11290818 w 12192000"/>
              <a:gd name="connsiteY130" fmla="*/ 291060 h 1126566"/>
              <a:gd name="connsiteX131" fmla="*/ 11296248 w 12192000"/>
              <a:gd name="connsiteY131" fmla="*/ 290163 h 1126566"/>
              <a:gd name="connsiteX132" fmla="*/ 11301652 w 12192000"/>
              <a:gd name="connsiteY132" fmla="*/ 290324 h 1126566"/>
              <a:gd name="connsiteX133" fmla="*/ 11339114 w 12192000"/>
              <a:gd name="connsiteY133" fmla="*/ 288153 h 1126566"/>
              <a:gd name="connsiteX134" fmla="*/ 11345146 w 12192000"/>
              <a:gd name="connsiteY134" fmla="*/ 290802 h 1126566"/>
              <a:gd name="connsiteX135" fmla="*/ 11400126 w 12192000"/>
              <a:gd name="connsiteY135" fmla="*/ 292287 h 1126566"/>
              <a:gd name="connsiteX136" fmla="*/ 11400420 w 12192000"/>
              <a:gd name="connsiteY136" fmla="*/ 293758 h 1126566"/>
              <a:gd name="connsiteX137" fmla="*/ 11413889 w 12192000"/>
              <a:gd name="connsiteY137" fmla="*/ 300516 h 1126566"/>
              <a:gd name="connsiteX138" fmla="*/ 11440688 w 12192000"/>
              <a:gd name="connsiteY138" fmla="*/ 310121 h 1126566"/>
              <a:gd name="connsiteX139" fmla="*/ 11496733 w 12192000"/>
              <a:gd name="connsiteY139" fmla="*/ 350225 h 1126566"/>
              <a:gd name="connsiteX140" fmla="*/ 11554005 w 12192000"/>
              <a:gd name="connsiteY140" fmla="*/ 351933 h 1126566"/>
              <a:gd name="connsiteX141" fmla="*/ 11565304 w 12192000"/>
              <a:gd name="connsiteY141" fmla="*/ 353069 h 1126566"/>
              <a:gd name="connsiteX142" fmla="*/ 11565435 w 12192000"/>
              <a:gd name="connsiteY142" fmla="*/ 353419 h 1126566"/>
              <a:gd name="connsiteX143" fmla="*/ 11577168 w 12192000"/>
              <a:gd name="connsiteY143" fmla="*/ 355270 h 1126566"/>
              <a:gd name="connsiteX144" fmla="*/ 11607823 w 12192000"/>
              <a:gd name="connsiteY144" fmla="*/ 357347 h 1126566"/>
              <a:gd name="connsiteX145" fmla="*/ 11664276 w 12192000"/>
              <a:gd name="connsiteY145" fmla="*/ 386951 h 1126566"/>
              <a:gd name="connsiteX146" fmla="*/ 11786197 w 12192000"/>
              <a:gd name="connsiteY146" fmla="*/ 477948 h 1126566"/>
              <a:gd name="connsiteX147" fmla="*/ 11866598 w 12192000"/>
              <a:gd name="connsiteY147" fmla="*/ 486803 h 1126566"/>
              <a:gd name="connsiteX148" fmla="*/ 11916744 w 12192000"/>
              <a:gd name="connsiteY148" fmla="*/ 502917 h 1126566"/>
              <a:gd name="connsiteX149" fmla="*/ 11949248 w 12192000"/>
              <a:gd name="connsiteY149" fmla="*/ 518881 h 1126566"/>
              <a:gd name="connsiteX150" fmla="*/ 11951002 w 12192000"/>
              <a:gd name="connsiteY150" fmla="*/ 518735 h 1126566"/>
              <a:gd name="connsiteX151" fmla="*/ 12026007 w 12192000"/>
              <a:gd name="connsiteY151" fmla="*/ 534384 h 1126566"/>
              <a:gd name="connsiteX152" fmla="*/ 12035188 w 12192000"/>
              <a:gd name="connsiteY152" fmla="*/ 529609 h 1126566"/>
              <a:gd name="connsiteX153" fmla="*/ 12115225 w 12192000"/>
              <a:gd name="connsiteY153" fmla="*/ 561895 h 1126566"/>
              <a:gd name="connsiteX154" fmla="*/ 12191636 w 12192000"/>
              <a:gd name="connsiteY154" fmla="*/ 558318 h 1126566"/>
              <a:gd name="connsiteX155" fmla="*/ 12192000 w 12192000"/>
              <a:gd name="connsiteY155" fmla="*/ 558295 h 1126566"/>
              <a:gd name="connsiteX156" fmla="*/ 12192000 w 12192000"/>
              <a:gd name="connsiteY156" fmla="*/ 1126566 h 1126566"/>
              <a:gd name="connsiteX157" fmla="*/ 0 w 12192000"/>
              <a:gd name="connsiteY157" fmla="*/ 1126566 h 1126566"/>
              <a:gd name="connsiteX158" fmla="*/ 0 w 12192000"/>
              <a:gd name="connsiteY158" fmla="*/ 401922 h 1126566"/>
              <a:gd name="connsiteX159" fmla="*/ 25242 w 12192000"/>
              <a:gd name="connsiteY159" fmla="*/ 388862 h 1126566"/>
              <a:gd name="connsiteX160" fmla="*/ 96922 w 12192000"/>
              <a:gd name="connsiteY160" fmla="*/ 357381 h 1126566"/>
              <a:gd name="connsiteX161" fmla="*/ 164580 w 12192000"/>
              <a:gd name="connsiteY161" fmla="*/ 322443 h 1126566"/>
              <a:gd name="connsiteX162" fmla="*/ 258712 w 12192000"/>
              <a:gd name="connsiteY162" fmla="*/ 286531 h 1126566"/>
              <a:gd name="connsiteX163" fmla="*/ 316354 w 12192000"/>
              <a:gd name="connsiteY163" fmla="*/ 238529 h 1126566"/>
              <a:gd name="connsiteX164" fmla="*/ 328834 w 12192000"/>
              <a:gd name="connsiteY164" fmla="*/ 240963 h 1126566"/>
              <a:gd name="connsiteX165" fmla="*/ 383414 w 12192000"/>
              <a:gd name="connsiteY165" fmla="*/ 221196 h 1126566"/>
              <a:gd name="connsiteX166" fmla="*/ 537708 w 12192000"/>
              <a:gd name="connsiteY166" fmla="*/ 119020 h 1126566"/>
              <a:gd name="connsiteX167" fmla="*/ 653257 w 12192000"/>
              <a:gd name="connsiteY167" fmla="*/ 91372 h 1126566"/>
              <a:gd name="connsiteX168" fmla="*/ 763197 w 12192000"/>
              <a:gd name="connsiteY168" fmla="*/ 59356 h 1126566"/>
              <a:gd name="connsiteX169" fmla="*/ 778208 w 12192000"/>
              <a:gd name="connsiteY169" fmla="*/ 63801 h 1126566"/>
              <a:gd name="connsiteX170" fmla="*/ 784725 w 12192000"/>
              <a:gd name="connsiteY170" fmla="*/ 62505 h 1126566"/>
              <a:gd name="connsiteX171" fmla="*/ 785400 w 12192000"/>
              <a:gd name="connsiteY171" fmla="*/ 62796 h 1126566"/>
              <a:gd name="connsiteX172" fmla="*/ 786774 w 12192000"/>
              <a:gd name="connsiteY172" fmla="*/ 62098 h 1126566"/>
              <a:gd name="connsiteX173" fmla="*/ 852003 w 12192000"/>
              <a:gd name="connsiteY173" fmla="*/ 61064 h 1126566"/>
              <a:gd name="connsiteX174" fmla="*/ 870719 w 12192000"/>
              <a:gd name="connsiteY174" fmla="*/ 47209 h 1126566"/>
              <a:gd name="connsiteX175" fmla="*/ 883786 w 12192000"/>
              <a:gd name="connsiteY175" fmla="*/ 45814 h 1126566"/>
              <a:gd name="connsiteX176" fmla="*/ 886400 w 12192000"/>
              <a:gd name="connsiteY176" fmla="*/ 43909 h 1126566"/>
              <a:gd name="connsiteX177" fmla="*/ 893881 w 12192000"/>
              <a:gd name="connsiteY177" fmla="*/ 40197 h 1126566"/>
              <a:gd name="connsiteX178" fmla="*/ 886282 w 12192000"/>
              <a:gd name="connsiteY178" fmla="*/ 36610 h 1126566"/>
              <a:gd name="connsiteX179" fmla="*/ 950274 w 12192000"/>
              <a:gd name="connsiteY179" fmla="*/ 20111 h 1126566"/>
              <a:gd name="connsiteX180" fmla="*/ 988432 w 12192000"/>
              <a:gd name="connsiteY180" fmla="*/ 24039 h 1126566"/>
              <a:gd name="connsiteX181" fmla="*/ 1048223 w 12192000"/>
              <a:gd name="connsiteY181" fmla="*/ 19791 h 1126566"/>
              <a:gd name="connsiteX182" fmla="*/ 1177886 w 12192000"/>
              <a:gd name="connsiteY182" fmla="*/ 30728 h 1126566"/>
              <a:gd name="connsiteX183" fmla="*/ 1305018 w 12192000"/>
              <a:gd name="connsiteY183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72553 w 12192000"/>
              <a:gd name="connsiteY69" fmla="*/ 32726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9092152 w 12192000"/>
              <a:gd name="connsiteY89" fmla="*/ 609097 h 1126566"/>
              <a:gd name="connsiteX90" fmla="*/ 9156546 w 12192000"/>
              <a:gd name="connsiteY90" fmla="*/ 585468 h 1126566"/>
              <a:gd name="connsiteX91" fmla="*/ 9194830 w 12192000"/>
              <a:gd name="connsiteY91" fmla="*/ 571148 h 1126566"/>
              <a:gd name="connsiteX92" fmla="*/ 9314188 w 12192000"/>
              <a:gd name="connsiteY92" fmla="*/ 547301 h 1126566"/>
              <a:gd name="connsiteX93" fmla="*/ 9505176 w 12192000"/>
              <a:gd name="connsiteY93" fmla="*/ 542666 h 1126566"/>
              <a:gd name="connsiteX94" fmla="*/ 9581851 w 12192000"/>
              <a:gd name="connsiteY94" fmla="*/ 530976 h 1126566"/>
              <a:gd name="connsiteX95" fmla="*/ 9662056 w 12192000"/>
              <a:gd name="connsiteY95" fmla="*/ 524035 h 1126566"/>
              <a:gd name="connsiteX96" fmla="*/ 9724197 w 12192000"/>
              <a:gd name="connsiteY96" fmla="*/ 528337 h 1126566"/>
              <a:gd name="connsiteX97" fmla="*/ 9837846 w 12192000"/>
              <a:gd name="connsiteY97" fmla="*/ 492977 h 1126566"/>
              <a:gd name="connsiteX98" fmla="*/ 9917440 w 12192000"/>
              <a:gd name="connsiteY98" fmla="*/ 459605 h 1126566"/>
              <a:gd name="connsiteX99" fmla="*/ 9918439 w 12192000"/>
              <a:gd name="connsiteY99" fmla="*/ 453114 h 1126566"/>
              <a:gd name="connsiteX100" fmla="*/ 9953039 w 12192000"/>
              <a:gd name="connsiteY100" fmla="*/ 452486 h 1126566"/>
              <a:gd name="connsiteX101" fmla="*/ 9988183 w 12192000"/>
              <a:gd name="connsiteY101" fmla="*/ 448079 h 1126566"/>
              <a:gd name="connsiteX102" fmla="*/ 9991965 w 12192000"/>
              <a:gd name="connsiteY102" fmla="*/ 435969 h 1126566"/>
              <a:gd name="connsiteX103" fmla="*/ 9986932 w 12192000"/>
              <a:gd name="connsiteY103" fmla="*/ 431168 h 1126566"/>
              <a:gd name="connsiteX104" fmla="*/ 9996190 w 12192000"/>
              <a:gd name="connsiteY104" fmla="*/ 429066 h 1126566"/>
              <a:gd name="connsiteX105" fmla="*/ 9999786 w 12192000"/>
              <a:gd name="connsiteY105" fmla="*/ 427758 h 1126566"/>
              <a:gd name="connsiteX106" fmla="*/ 10012936 w 12192000"/>
              <a:gd name="connsiteY106" fmla="*/ 428884 h 1126566"/>
              <a:gd name="connsiteX107" fmla="*/ 10102484 w 12192000"/>
              <a:gd name="connsiteY107" fmla="*/ 441324 h 1126566"/>
              <a:gd name="connsiteX108" fmla="*/ 10199200 w 12192000"/>
              <a:gd name="connsiteY108" fmla="*/ 438197 h 1126566"/>
              <a:gd name="connsiteX109" fmla="*/ 10245648 w 12192000"/>
              <a:gd name="connsiteY109" fmla="*/ 438831 h 1126566"/>
              <a:gd name="connsiteX110" fmla="*/ 10369590 w 12192000"/>
              <a:gd name="connsiteY110" fmla="*/ 423377 h 1126566"/>
              <a:gd name="connsiteX111" fmla="*/ 10575777 w 12192000"/>
              <a:gd name="connsiteY111" fmla="*/ 355859 h 1126566"/>
              <a:gd name="connsiteX112" fmla="*/ 10638984 w 12192000"/>
              <a:gd name="connsiteY112" fmla="*/ 347416 h 1126566"/>
              <a:gd name="connsiteX113" fmla="*/ 10668356 w 12192000"/>
              <a:gd name="connsiteY113" fmla="*/ 340612 h 1126566"/>
              <a:gd name="connsiteX114" fmla="*/ 10732175 w 12192000"/>
              <a:gd name="connsiteY114" fmla="*/ 317549 h 1126566"/>
              <a:gd name="connsiteX115" fmla="*/ 10862886 w 12192000"/>
              <a:gd name="connsiteY115" fmla="*/ 313438 h 1126566"/>
              <a:gd name="connsiteX116" fmla="*/ 10963063 w 12192000"/>
              <a:gd name="connsiteY116" fmla="*/ 317771 h 1126566"/>
              <a:gd name="connsiteX117" fmla="*/ 11018562 w 12192000"/>
              <a:gd name="connsiteY117" fmla="*/ 316991 h 1126566"/>
              <a:gd name="connsiteX118" fmla="*/ 11059692 w 12192000"/>
              <a:gd name="connsiteY118" fmla="*/ 319983 h 1126566"/>
              <a:gd name="connsiteX119" fmla="*/ 11160371 w 12192000"/>
              <a:gd name="connsiteY119" fmla="*/ 308440 h 1126566"/>
              <a:gd name="connsiteX120" fmla="*/ 11178386 w 12192000"/>
              <a:gd name="connsiteY120" fmla="*/ 299490 h 1126566"/>
              <a:gd name="connsiteX121" fmla="*/ 11192494 w 12192000"/>
              <a:gd name="connsiteY121" fmla="*/ 296221 h 1126566"/>
              <a:gd name="connsiteX122" fmla="*/ 11199770 w 12192000"/>
              <a:gd name="connsiteY122" fmla="*/ 299772 h 1126566"/>
              <a:gd name="connsiteX123" fmla="*/ 11217258 w 12192000"/>
              <a:gd name="connsiteY123" fmla="*/ 293681 h 1126566"/>
              <a:gd name="connsiteX124" fmla="*/ 11245798 w 12192000"/>
              <a:gd name="connsiteY124" fmla="*/ 292170 h 1126566"/>
              <a:gd name="connsiteX125" fmla="*/ 11255992 w 12192000"/>
              <a:gd name="connsiteY125" fmla="*/ 291919 h 1126566"/>
              <a:gd name="connsiteX126" fmla="*/ 11264859 w 12192000"/>
              <a:gd name="connsiteY126" fmla="*/ 293937 h 1126566"/>
              <a:gd name="connsiteX127" fmla="*/ 11276151 w 12192000"/>
              <a:gd name="connsiteY127" fmla="*/ 293070 h 1126566"/>
              <a:gd name="connsiteX128" fmla="*/ 11279850 w 12192000"/>
              <a:gd name="connsiteY128" fmla="*/ 291330 h 1126566"/>
              <a:gd name="connsiteX129" fmla="*/ 11290818 w 12192000"/>
              <a:gd name="connsiteY129" fmla="*/ 291060 h 1126566"/>
              <a:gd name="connsiteX130" fmla="*/ 11296248 w 12192000"/>
              <a:gd name="connsiteY130" fmla="*/ 290163 h 1126566"/>
              <a:gd name="connsiteX131" fmla="*/ 11301652 w 12192000"/>
              <a:gd name="connsiteY131" fmla="*/ 290324 h 1126566"/>
              <a:gd name="connsiteX132" fmla="*/ 11339114 w 12192000"/>
              <a:gd name="connsiteY132" fmla="*/ 288153 h 1126566"/>
              <a:gd name="connsiteX133" fmla="*/ 11345146 w 12192000"/>
              <a:gd name="connsiteY133" fmla="*/ 290802 h 1126566"/>
              <a:gd name="connsiteX134" fmla="*/ 11400126 w 12192000"/>
              <a:gd name="connsiteY134" fmla="*/ 292287 h 1126566"/>
              <a:gd name="connsiteX135" fmla="*/ 11400420 w 12192000"/>
              <a:gd name="connsiteY135" fmla="*/ 293758 h 1126566"/>
              <a:gd name="connsiteX136" fmla="*/ 11413889 w 12192000"/>
              <a:gd name="connsiteY136" fmla="*/ 300516 h 1126566"/>
              <a:gd name="connsiteX137" fmla="*/ 11440688 w 12192000"/>
              <a:gd name="connsiteY137" fmla="*/ 310121 h 1126566"/>
              <a:gd name="connsiteX138" fmla="*/ 11496733 w 12192000"/>
              <a:gd name="connsiteY138" fmla="*/ 350225 h 1126566"/>
              <a:gd name="connsiteX139" fmla="*/ 11554005 w 12192000"/>
              <a:gd name="connsiteY139" fmla="*/ 351933 h 1126566"/>
              <a:gd name="connsiteX140" fmla="*/ 11565304 w 12192000"/>
              <a:gd name="connsiteY140" fmla="*/ 353069 h 1126566"/>
              <a:gd name="connsiteX141" fmla="*/ 11565435 w 12192000"/>
              <a:gd name="connsiteY141" fmla="*/ 353419 h 1126566"/>
              <a:gd name="connsiteX142" fmla="*/ 11577168 w 12192000"/>
              <a:gd name="connsiteY142" fmla="*/ 355270 h 1126566"/>
              <a:gd name="connsiteX143" fmla="*/ 11607823 w 12192000"/>
              <a:gd name="connsiteY143" fmla="*/ 357347 h 1126566"/>
              <a:gd name="connsiteX144" fmla="*/ 11664276 w 12192000"/>
              <a:gd name="connsiteY144" fmla="*/ 386951 h 1126566"/>
              <a:gd name="connsiteX145" fmla="*/ 11786197 w 12192000"/>
              <a:gd name="connsiteY145" fmla="*/ 477948 h 1126566"/>
              <a:gd name="connsiteX146" fmla="*/ 11866598 w 12192000"/>
              <a:gd name="connsiteY146" fmla="*/ 486803 h 1126566"/>
              <a:gd name="connsiteX147" fmla="*/ 11916744 w 12192000"/>
              <a:gd name="connsiteY147" fmla="*/ 502917 h 1126566"/>
              <a:gd name="connsiteX148" fmla="*/ 11949248 w 12192000"/>
              <a:gd name="connsiteY148" fmla="*/ 518881 h 1126566"/>
              <a:gd name="connsiteX149" fmla="*/ 11951002 w 12192000"/>
              <a:gd name="connsiteY149" fmla="*/ 518735 h 1126566"/>
              <a:gd name="connsiteX150" fmla="*/ 12026007 w 12192000"/>
              <a:gd name="connsiteY150" fmla="*/ 534384 h 1126566"/>
              <a:gd name="connsiteX151" fmla="*/ 12035188 w 12192000"/>
              <a:gd name="connsiteY151" fmla="*/ 529609 h 1126566"/>
              <a:gd name="connsiteX152" fmla="*/ 12115225 w 12192000"/>
              <a:gd name="connsiteY152" fmla="*/ 561895 h 1126566"/>
              <a:gd name="connsiteX153" fmla="*/ 12191636 w 12192000"/>
              <a:gd name="connsiteY153" fmla="*/ 558318 h 1126566"/>
              <a:gd name="connsiteX154" fmla="*/ 12192000 w 12192000"/>
              <a:gd name="connsiteY154" fmla="*/ 558295 h 1126566"/>
              <a:gd name="connsiteX155" fmla="*/ 12192000 w 12192000"/>
              <a:gd name="connsiteY155" fmla="*/ 1126566 h 1126566"/>
              <a:gd name="connsiteX156" fmla="*/ 0 w 12192000"/>
              <a:gd name="connsiteY156" fmla="*/ 1126566 h 1126566"/>
              <a:gd name="connsiteX157" fmla="*/ 0 w 12192000"/>
              <a:gd name="connsiteY157" fmla="*/ 401922 h 1126566"/>
              <a:gd name="connsiteX158" fmla="*/ 25242 w 12192000"/>
              <a:gd name="connsiteY158" fmla="*/ 388862 h 1126566"/>
              <a:gd name="connsiteX159" fmla="*/ 96922 w 12192000"/>
              <a:gd name="connsiteY159" fmla="*/ 357381 h 1126566"/>
              <a:gd name="connsiteX160" fmla="*/ 164580 w 12192000"/>
              <a:gd name="connsiteY160" fmla="*/ 322443 h 1126566"/>
              <a:gd name="connsiteX161" fmla="*/ 258712 w 12192000"/>
              <a:gd name="connsiteY161" fmla="*/ 286531 h 1126566"/>
              <a:gd name="connsiteX162" fmla="*/ 316354 w 12192000"/>
              <a:gd name="connsiteY162" fmla="*/ 238529 h 1126566"/>
              <a:gd name="connsiteX163" fmla="*/ 328834 w 12192000"/>
              <a:gd name="connsiteY163" fmla="*/ 240963 h 1126566"/>
              <a:gd name="connsiteX164" fmla="*/ 383414 w 12192000"/>
              <a:gd name="connsiteY164" fmla="*/ 221196 h 1126566"/>
              <a:gd name="connsiteX165" fmla="*/ 537708 w 12192000"/>
              <a:gd name="connsiteY165" fmla="*/ 119020 h 1126566"/>
              <a:gd name="connsiteX166" fmla="*/ 653257 w 12192000"/>
              <a:gd name="connsiteY166" fmla="*/ 91372 h 1126566"/>
              <a:gd name="connsiteX167" fmla="*/ 763197 w 12192000"/>
              <a:gd name="connsiteY167" fmla="*/ 59356 h 1126566"/>
              <a:gd name="connsiteX168" fmla="*/ 778208 w 12192000"/>
              <a:gd name="connsiteY168" fmla="*/ 63801 h 1126566"/>
              <a:gd name="connsiteX169" fmla="*/ 784725 w 12192000"/>
              <a:gd name="connsiteY169" fmla="*/ 62505 h 1126566"/>
              <a:gd name="connsiteX170" fmla="*/ 785400 w 12192000"/>
              <a:gd name="connsiteY170" fmla="*/ 62796 h 1126566"/>
              <a:gd name="connsiteX171" fmla="*/ 786774 w 12192000"/>
              <a:gd name="connsiteY171" fmla="*/ 62098 h 1126566"/>
              <a:gd name="connsiteX172" fmla="*/ 852003 w 12192000"/>
              <a:gd name="connsiteY172" fmla="*/ 61064 h 1126566"/>
              <a:gd name="connsiteX173" fmla="*/ 870719 w 12192000"/>
              <a:gd name="connsiteY173" fmla="*/ 47209 h 1126566"/>
              <a:gd name="connsiteX174" fmla="*/ 883786 w 12192000"/>
              <a:gd name="connsiteY174" fmla="*/ 45814 h 1126566"/>
              <a:gd name="connsiteX175" fmla="*/ 886400 w 12192000"/>
              <a:gd name="connsiteY175" fmla="*/ 43909 h 1126566"/>
              <a:gd name="connsiteX176" fmla="*/ 893881 w 12192000"/>
              <a:gd name="connsiteY176" fmla="*/ 40197 h 1126566"/>
              <a:gd name="connsiteX177" fmla="*/ 886282 w 12192000"/>
              <a:gd name="connsiteY177" fmla="*/ 36610 h 1126566"/>
              <a:gd name="connsiteX178" fmla="*/ 950274 w 12192000"/>
              <a:gd name="connsiteY178" fmla="*/ 20111 h 1126566"/>
              <a:gd name="connsiteX179" fmla="*/ 988432 w 12192000"/>
              <a:gd name="connsiteY179" fmla="*/ 24039 h 1126566"/>
              <a:gd name="connsiteX180" fmla="*/ 1048223 w 12192000"/>
              <a:gd name="connsiteY180" fmla="*/ 19791 h 1126566"/>
              <a:gd name="connsiteX181" fmla="*/ 1177886 w 12192000"/>
              <a:gd name="connsiteY181" fmla="*/ 30728 h 1126566"/>
              <a:gd name="connsiteX182" fmla="*/ 1305018 w 12192000"/>
              <a:gd name="connsiteY182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45883 w 12192000"/>
              <a:gd name="connsiteY69" fmla="*/ 30440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70980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9092152 w 12192000"/>
              <a:gd name="connsiteY89" fmla="*/ 609097 h 1126566"/>
              <a:gd name="connsiteX90" fmla="*/ 9156546 w 12192000"/>
              <a:gd name="connsiteY90" fmla="*/ 585468 h 1126566"/>
              <a:gd name="connsiteX91" fmla="*/ 9194830 w 12192000"/>
              <a:gd name="connsiteY91" fmla="*/ 571148 h 1126566"/>
              <a:gd name="connsiteX92" fmla="*/ 9314188 w 12192000"/>
              <a:gd name="connsiteY92" fmla="*/ 547301 h 1126566"/>
              <a:gd name="connsiteX93" fmla="*/ 9505176 w 12192000"/>
              <a:gd name="connsiteY93" fmla="*/ 542666 h 1126566"/>
              <a:gd name="connsiteX94" fmla="*/ 9581851 w 12192000"/>
              <a:gd name="connsiteY94" fmla="*/ 530976 h 1126566"/>
              <a:gd name="connsiteX95" fmla="*/ 9662056 w 12192000"/>
              <a:gd name="connsiteY95" fmla="*/ 524035 h 1126566"/>
              <a:gd name="connsiteX96" fmla="*/ 9724197 w 12192000"/>
              <a:gd name="connsiteY96" fmla="*/ 528337 h 1126566"/>
              <a:gd name="connsiteX97" fmla="*/ 9837846 w 12192000"/>
              <a:gd name="connsiteY97" fmla="*/ 492977 h 1126566"/>
              <a:gd name="connsiteX98" fmla="*/ 9917440 w 12192000"/>
              <a:gd name="connsiteY98" fmla="*/ 459605 h 1126566"/>
              <a:gd name="connsiteX99" fmla="*/ 9918439 w 12192000"/>
              <a:gd name="connsiteY99" fmla="*/ 453114 h 1126566"/>
              <a:gd name="connsiteX100" fmla="*/ 9953039 w 12192000"/>
              <a:gd name="connsiteY100" fmla="*/ 452486 h 1126566"/>
              <a:gd name="connsiteX101" fmla="*/ 9988183 w 12192000"/>
              <a:gd name="connsiteY101" fmla="*/ 448079 h 1126566"/>
              <a:gd name="connsiteX102" fmla="*/ 9991965 w 12192000"/>
              <a:gd name="connsiteY102" fmla="*/ 435969 h 1126566"/>
              <a:gd name="connsiteX103" fmla="*/ 9986932 w 12192000"/>
              <a:gd name="connsiteY103" fmla="*/ 431168 h 1126566"/>
              <a:gd name="connsiteX104" fmla="*/ 9996190 w 12192000"/>
              <a:gd name="connsiteY104" fmla="*/ 429066 h 1126566"/>
              <a:gd name="connsiteX105" fmla="*/ 9999786 w 12192000"/>
              <a:gd name="connsiteY105" fmla="*/ 427758 h 1126566"/>
              <a:gd name="connsiteX106" fmla="*/ 10012936 w 12192000"/>
              <a:gd name="connsiteY106" fmla="*/ 428884 h 1126566"/>
              <a:gd name="connsiteX107" fmla="*/ 10102484 w 12192000"/>
              <a:gd name="connsiteY107" fmla="*/ 441324 h 1126566"/>
              <a:gd name="connsiteX108" fmla="*/ 10199200 w 12192000"/>
              <a:gd name="connsiteY108" fmla="*/ 438197 h 1126566"/>
              <a:gd name="connsiteX109" fmla="*/ 10245648 w 12192000"/>
              <a:gd name="connsiteY109" fmla="*/ 438831 h 1126566"/>
              <a:gd name="connsiteX110" fmla="*/ 10369590 w 12192000"/>
              <a:gd name="connsiteY110" fmla="*/ 423377 h 1126566"/>
              <a:gd name="connsiteX111" fmla="*/ 10575777 w 12192000"/>
              <a:gd name="connsiteY111" fmla="*/ 355859 h 1126566"/>
              <a:gd name="connsiteX112" fmla="*/ 10638984 w 12192000"/>
              <a:gd name="connsiteY112" fmla="*/ 347416 h 1126566"/>
              <a:gd name="connsiteX113" fmla="*/ 10668356 w 12192000"/>
              <a:gd name="connsiteY113" fmla="*/ 340612 h 1126566"/>
              <a:gd name="connsiteX114" fmla="*/ 10732175 w 12192000"/>
              <a:gd name="connsiteY114" fmla="*/ 317549 h 1126566"/>
              <a:gd name="connsiteX115" fmla="*/ 10862886 w 12192000"/>
              <a:gd name="connsiteY115" fmla="*/ 313438 h 1126566"/>
              <a:gd name="connsiteX116" fmla="*/ 10963063 w 12192000"/>
              <a:gd name="connsiteY116" fmla="*/ 317771 h 1126566"/>
              <a:gd name="connsiteX117" fmla="*/ 11018562 w 12192000"/>
              <a:gd name="connsiteY117" fmla="*/ 316991 h 1126566"/>
              <a:gd name="connsiteX118" fmla="*/ 11059692 w 12192000"/>
              <a:gd name="connsiteY118" fmla="*/ 319983 h 1126566"/>
              <a:gd name="connsiteX119" fmla="*/ 11160371 w 12192000"/>
              <a:gd name="connsiteY119" fmla="*/ 308440 h 1126566"/>
              <a:gd name="connsiteX120" fmla="*/ 11178386 w 12192000"/>
              <a:gd name="connsiteY120" fmla="*/ 299490 h 1126566"/>
              <a:gd name="connsiteX121" fmla="*/ 11192494 w 12192000"/>
              <a:gd name="connsiteY121" fmla="*/ 296221 h 1126566"/>
              <a:gd name="connsiteX122" fmla="*/ 11199770 w 12192000"/>
              <a:gd name="connsiteY122" fmla="*/ 299772 h 1126566"/>
              <a:gd name="connsiteX123" fmla="*/ 11217258 w 12192000"/>
              <a:gd name="connsiteY123" fmla="*/ 293681 h 1126566"/>
              <a:gd name="connsiteX124" fmla="*/ 11245798 w 12192000"/>
              <a:gd name="connsiteY124" fmla="*/ 292170 h 1126566"/>
              <a:gd name="connsiteX125" fmla="*/ 11255992 w 12192000"/>
              <a:gd name="connsiteY125" fmla="*/ 291919 h 1126566"/>
              <a:gd name="connsiteX126" fmla="*/ 11264859 w 12192000"/>
              <a:gd name="connsiteY126" fmla="*/ 293937 h 1126566"/>
              <a:gd name="connsiteX127" fmla="*/ 11276151 w 12192000"/>
              <a:gd name="connsiteY127" fmla="*/ 293070 h 1126566"/>
              <a:gd name="connsiteX128" fmla="*/ 11279850 w 12192000"/>
              <a:gd name="connsiteY128" fmla="*/ 291330 h 1126566"/>
              <a:gd name="connsiteX129" fmla="*/ 11290818 w 12192000"/>
              <a:gd name="connsiteY129" fmla="*/ 291060 h 1126566"/>
              <a:gd name="connsiteX130" fmla="*/ 11296248 w 12192000"/>
              <a:gd name="connsiteY130" fmla="*/ 290163 h 1126566"/>
              <a:gd name="connsiteX131" fmla="*/ 11301652 w 12192000"/>
              <a:gd name="connsiteY131" fmla="*/ 290324 h 1126566"/>
              <a:gd name="connsiteX132" fmla="*/ 11339114 w 12192000"/>
              <a:gd name="connsiteY132" fmla="*/ 288153 h 1126566"/>
              <a:gd name="connsiteX133" fmla="*/ 11345146 w 12192000"/>
              <a:gd name="connsiteY133" fmla="*/ 290802 h 1126566"/>
              <a:gd name="connsiteX134" fmla="*/ 11400126 w 12192000"/>
              <a:gd name="connsiteY134" fmla="*/ 292287 h 1126566"/>
              <a:gd name="connsiteX135" fmla="*/ 11400420 w 12192000"/>
              <a:gd name="connsiteY135" fmla="*/ 293758 h 1126566"/>
              <a:gd name="connsiteX136" fmla="*/ 11413889 w 12192000"/>
              <a:gd name="connsiteY136" fmla="*/ 300516 h 1126566"/>
              <a:gd name="connsiteX137" fmla="*/ 11440688 w 12192000"/>
              <a:gd name="connsiteY137" fmla="*/ 310121 h 1126566"/>
              <a:gd name="connsiteX138" fmla="*/ 11496733 w 12192000"/>
              <a:gd name="connsiteY138" fmla="*/ 350225 h 1126566"/>
              <a:gd name="connsiteX139" fmla="*/ 11554005 w 12192000"/>
              <a:gd name="connsiteY139" fmla="*/ 351933 h 1126566"/>
              <a:gd name="connsiteX140" fmla="*/ 11565304 w 12192000"/>
              <a:gd name="connsiteY140" fmla="*/ 353069 h 1126566"/>
              <a:gd name="connsiteX141" fmla="*/ 11565435 w 12192000"/>
              <a:gd name="connsiteY141" fmla="*/ 353419 h 1126566"/>
              <a:gd name="connsiteX142" fmla="*/ 11577168 w 12192000"/>
              <a:gd name="connsiteY142" fmla="*/ 355270 h 1126566"/>
              <a:gd name="connsiteX143" fmla="*/ 11607823 w 12192000"/>
              <a:gd name="connsiteY143" fmla="*/ 357347 h 1126566"/>
              <a:gd name="connsiteX144" fmla="*/ 11664276 w 12192000"/>
              <a:gd name="connsiteY144" fmla="*/ 386951 h 1126566"/>
              <a:gd name="connsiteX145" fmla="*/ 11786197 w 12192000"/>
              <a:gd name="connsiteY145" fmla="*/ 477948 h 1126566"/>
              <a:gd name="connsiteX146" fmla="*/ 11866598 w 12192000"/>
              <a:gd name="connsiteY146" fmla="*/ 486803 h 1126566"/>
              <a:gd name="connsiteX147" fmla="*/ 11916744 w 12192000"/>
              <a:gd name="connsiteY147" fmla="*/ 502917 h 1126566"/>
              <a:gd name="connsiteX148" fmla="*/ 11949248 w 12192000"/>
              <a:gd name="connsiteY148" fmla="*/ 518881 h 1126566"/>
              <a:gd name="connsiteX149" fmla="*/ 11951002 w 12192000"/>
              <a:gd name="connsiteY149" fmla="*/ 518735 h 1126566"/>
              <a:gd name="connsiteX150" fmla="*/ 12026007 w 12192000"/>
              <a:gd name="connsiteY150" fmla="*/ 534384 h 1126566"/>
              <a:gd name="connsiteX151" fmla="*/ 12035188 w 12192000"/>
              <a:gd name="connsiteY151" fmla="*/ 529609 h 1126566"/>
              <a:gd name="connsiteX152" fmla="*/ 12115225 w 12192000"/>
              <a:gd name="connsiteY152" fmla="*/ 561895 h 1126566"/>
              <a:gd name="connsiteX153" fmla="*/ 12191636 w 12192000"/>
              <a:gd name="connsiteY153" fmla="*/ 558318 h 1126566"/>
              <a:gd name="connsiteX154" fmla="*/ 12192000 w 12192000"/>
              <a:gd name="connsiteY154" fmla="*/ 558295 h 1126566"/>
              <a:gd name="connsiteX155" fmla="*/ 12192000 w 12192000"/>
              <a:gd name="connsiteY155" fmla="*/ 1126566 h 1126566"/>
              <a:gd name="connsiteX156" fmla="*/ 0 w 12192000"/>
              <a:gd name="connsiteY156" fmla="*/ 1126566 h 1126566"/>
              <a:gd name="connsiteX157" fmla="*/ 0 w 12192000"/>
              <a:gd name="connsiteY157" fmla="*/ 401922 h 1126566"/>
              <a:gd name="connsiteX158" fmla="*/ 25242 w 12192000"/>
              <a:gd name="connsiteY158" fmla="*/ 388862 h 1126566"/>
              <a:gd name="connsiteX159" fmla="*/ 96922 w 12192000"/>
              <a:gd name="connsiteY159" fmla="*/ 357381 h 1126566"/>
              <a:gd name="connsiteX160" fmla="*/ 164580 w 12192000"/>
              <a:gd name="connsiteY160" fmla="*/ 322443 h 1126566"/>
              <a:gd name="connsiteX161" fmla="*/ 258712 w 12192000"/>
              <a:gd name="connsiteY161" fmla="*/ 286531 h 1126566"/>
              <a:gd name="connsiteX162" fmla="*/ 316354 w 12192000"/>
              <a:gd name="connsiteY162" fmla="*/ 238529 h 1126566"/>
              <a:gd name="connsiteX163" fmla="*/ 328834 w 12192000"/>
              <a:gd name="connsiteY163" fmla="*/ 240963 h 1126566"/>
              <a:gd name="connsiteX164" fmla="*/ 383414 w 12192000"/>
              <a:gd name="connsiteY164" fmla="*/ 221196 h 1126566"/>
              <a:gd name="connsiteX165" fmla="*/ 537708 w 12192000"/>
              <a:gd name="connsiteY165" fmla="*/ 119020 h 1126566"/>
              <a:gd name="connsiteX166" fmla="*/ 653257 w 12192000"/>
              <a:gd name="connsiteY166" fmla="*/ 91372 h 1126566"/>
              <a:gd name="connsiteX167" fmla="*/ 763197 w 12192000"/>
              <a:gd name="connsiteY167" fmla="*/ 59356 h 1126566"/>
              <a:gd name="connsiteX168" fmla="*/ 778208 w 12192000"/>
              <a:gd name="connsiteY168" fmla="*/ 63801 h 1126566"/>
              <a:gd name="connsiteX169" fmla="*/ 784725 w 12192000"/>
              <a:gd name="connsiteY169" fmla="*/ 62505 h 1126566"/>
              <a:gd name="connsiteX170" fmla="*/ 785400 w 12192000"/>
              <a:gd name="connsiteY170" fmla="*/ 62796 h 1126566"/>
              <a:gd name="connsiteX171" fmla="*/ 786774 w 12192000"/>
              <a:gd name="connsiteY171" fmla="*/ 62098 h 1126566"/>
              <a:gd name="connsiteX172" fmla="*/ 852003 w 12192000"/>
              <a:gd name="connsiteY172" fmla="*/ 61064 h 1126566"/>
              <a:gd name="connsiteX173" fmla="*/ 870719 w 12192000"/>
              <a:gd name="connsiteY173" fmla="*/ 47209 h 1126566"/>
              <a:gd name="connsiteX174" fmla="*/ 883786 w 12192000"/>
              <a:gd name="connsiteY174" fmla="*/ 45814 h 1126566"/>
              <a:gd name="connsiteX175" fmla="*/ 886400 w 12192000"/>
              <a:gd name="connsiteY175" fmla="*/ 43909 h 1126566"/>
              <a:gd name="connsiteX176" fmla="*/ 893881 w 12192000"/>
              <a:gd name="connsiteY176" fmla="*/ 40197 h 1126566"/>
              <a:gd name="connsiteX177" fmla="*/ 886282 w 12192000"/>
              <a:gd name="connsiteY177" fmla="*/ 36610 h 1126566"/>
              <a:gd name="connsiteX178" fmla="*/ 950274 w 12192000"/>
              <a:gd name="connsiteY178" fmla="*/ 20111 h 1126566"/>
              <a:gd name="connsiteX179" fmla="*/ 988432 w 12192000"/>
              <a:gd name="connsiteY179" fmla="*/ 24039 h 1126566"/>
              <a:gd name="connsiteX180" fmla="*/ 1048223 w 12192000"/>
              <a:gd name="connsiteY180" fmla="*/ 19791 h 1126566"/>
              <a:gd name="connsiteX181" fmla="*/ 1177886 w 12192000"/>
              <a:gd name="connsiteY181" fmla="*/ 30728 h 1126566"/>
              <a:gd name="connsiteX182" fmla="*/ 1305018 w 12192000"/>
              <a:gd name="connsiteY182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45883 w 12192000"/>
              <a:gd name="connsiteY69" fmla="*/ 30440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98374 w 12192000"/>
              <a:gd name="connsiteY72" fmla="*/ 345663 h 1126566"/>
              <a:gd name="connsiteX73" fmla="*/ 6788093 w 12192000"/>
              <a:gd name="connsiteY73" fmla="*/ 377012 h 1126566"/>
              <a:gd name="connsiteX74" fmla="*/ 6944546 w 12192000"/>
              <a:gd name="connsiteY74" fmla="*/ 38654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9092152 w 12192000"/>
              <a:gd name="connsiteY89" fmla="*/ 609097 h 1126566"/>
              <a:gd name="connsiteX90" fmla="*/ 9156546 w 12192000"/>
              <a:gd name="connsiteY90" fmla="*/ 585468 h 1126566"/>
              <a:gd name="connsiteX91" fmla="*/ 9194830 w 12192000"/>
              <a:gd name="connsiteY91" fmla="*/ 571148 h 1126566"/>
              <a:gd name="connsiteX92" fmla="*/ 9314188 w 12192000"/>
              <a:gd name="connsiteY92" fmla="*/ 547301 h 1126566"/>
              <a:gd name="connsiteX93" fmla="*/ 9505176 w 12192000"/>
              <a:gd name="connsiteY93" fmla="*/ 542666 h 1126566"/>
              <a:gd name="connsiteX94" fmla="*/ 9581851 w 12192000"/>
              <a:gd name="connsiteY94" fmla="*/ 530976 h 1126566"/>
              <a:gd name="connsiteX95" fmla="*/ 9662056 w 12192000"/>
              <a:gd name="connsiteY95" fmla="*/ 524035 h 1126566"/>
              <a:gd name="connsiteX96" fmla="*/ 9724197 w 12192000"/>
              <a:gd name="connsiteY96" fmla="*/ 528337 h 1126566"/>
              <a:gd name="connsiteX97" fmla="*/ 9837846 w 12192000"/>
              <a:gd name="connsiteY97" fmla="*/ 492977 h 1126566"/>
              <a:gd name="connsiteX98" fmla="*/ 9917440 w 12192000"/>
              <a:gd name="connsiteY98" fmla="*/ 459605 h 1126566"/>
              <a:gd name="connsiteX99" fmla="*/ 9918439 w 12192000"/>
              <a:gd name="connsiteY99" fmla="*/ 453114 h 1126566"/>
              <a:gd name="connsiteX100" fmla="*/ 9953039 w 12192000"/>
              <a:gd name="connsiteY100" fmla="*/ 452486 h 1126566"/>
              <a:gd name="connsiteX101" fmla="*/ 9988183 w 12192000"/>
              <a:gd name="connsiteY101" fmla="*/ 448079 h 1126566"/>
              <a:gd name="connsiteX102" fmla="*/ 9991965 w 12192000"/>
              <a:gd name="connsiteY102" fmla="*/ 435969 h 1126566"/>
              <a:gd name="connsiteX103" fmla="*/ 9986932 w 12192000"/>
              <a:gd name="connsiteY103" fmla="*/ 431168 h 1126566"/>
              <a:gd name="connsiteX104" fmla="*/ 9996190 w 12192000"/>
              <a:gd name="connsiteY104" fmla="*/ 429066 h 1126566"/>
              <a:gd name="connsiteX105" fmla="*/ 9999786 w 12192000"/>
              <a:gd name="connsiteY105" fmla="*/ 427758 h 1126566"/>
              <a:gd name="connsiteX106" fmla="*/ 10012936 w 12192000"/>
              <a:gd name="connsiteY106" fmla="*/ 428884 h 1126566"/>
              <a:gd name="connsiteX107" fmla="*/ 10102484 w 12192000"/>
              <a:gd name="connsiteY107" fmla="*/ 441324 h 1126566"/>
              <a:gd name="connsiteX108" fmla="*/ 10199200 w 12192000"/>
              <a:gd name="connsiteY108" fmla="*/ 438197 h 1126566"/>
              <a:gd name="connsiteX109" fmla="*/ 10245648 w 12192000"/>
              <a:gd name="connsiteY109" fmla="*/ 438831 h 1126566"/>
              <a:gd name="connsiteX110" fmla="*/ 10369590 w 12192000"/>
              <a:gd name="connsiteY110" fmla="*/ 423377 h 1126566"/>
              <a:gd name="connsiteX111" fmla="*/ 10575777 w 12192000"/>
              <a:gd name="connsiteY111" fmla="*/ 355859 h 1126566"/>
              <a:gd name="connsiteX112" fmla="*/ 10638984 w 12192000"/>
              <a:gd name="connsiteY112" fmla="*/ 347416 h 1126566"/>
              <a:gd name="connsiteX113" fmla="*/ 10668356 w 12192000"/>
              <a:gd name="connsiteY113" fmla="*/ 340612 h 1126566"/>
              <a:gd name="connsiteX114" fmla="*/ 10732175 w 12192000"/>
              <a:gd name="connsiteY114" fmla="*/ 317549 h 1126566"/>
              <a:gd name="connsiteX115" fmla="*/ 10862886 w 12192000"/>
              <a:gd name="connsiteY115" fmla="*/ 313438 h 1126566"/>
              <a:gd name="connsiteX116" fmla="*/ 10963063 w 12192000"/>
              <a:gd name="connsiteY116" fmla="*/ 317771 h 1126566"/>
              <a:gd name="connsiteX117" fmla="*/ 11018562 w 12192000"/>
              <a:gd name="connsiteY117" fmla="*/ 316991 h 1126566"/>
              <a:gd name="connsiteX118" fmla="*/ 11059692 w 12192000"/>
              <a:gd name="connsiteY118" fmla="*/ 319983 h 1126566"/>
              <a:gd name="connsiteX119" fmla="*/ 11160371 w 12192000"/>
              <a:gd name="connsiteY119" fmla="*/ 308440 h 1126566"/>
              <a:gd name="connsiteX120" fmla="*/ 11178386 w 12192000"/>
              <a:gd name="connsiteY120" fmla="*/ 299490 h 1126566"/>
              <a:gd name="connsiteX121" fmla="*/ 11192494 w 12192000"/>
              <a:gd name="connsiteY121" fmla="*/ 296221 h 1126566"/>
              <a:gd name="connsiteX122" fmla="*/ 11199770 w 12192000"/>
              <a:gd name="connsiteY122" fmla="*/ 299772 h 1126566"/>
              <a:gd name="connsiteX123" fmla="*/ 11217258 w 12192000"/>
              <a:gd name="connsiteY123" fmla="*/ 293681 h 1126566"/>
              <a:gd name="connsiteX124" fmla="*/ 11245798 w 12192000"/>
              <a:gd name="connsiteY124" fmla="*/ 292170 h 1126566"/>
              <a:gd name="connsiteX125" fmla="*/ 11255992 w 12192000"/>
              <a:gd name="connsiteY125" fmla="*/ 291919 h 1126566"/>
              <a:gd name="connsiteX126" fmla="*/ 11264859 w 12192000"/>
              <a:gd name="connsiteY126" fmla="*/ 293937 h 1126566"/>
              <a:gd name="connsiteX127" fmla="*/ 11276151 w 12192000"/>
              <a:gd name="connsiteY127" fmla="*/ 293070 h 1126566"/>
              <a:gd name="connsiteX128" fmla="*/ 11279850 w 12192000"/>
              <a:gd name="connsiteY128" fmla="*/ 291330 h 1126566"/>
              <a:gd name="connsiteX129" fmla="*/ 11290818 w 12192000"/>
              <a:gd name="connsiteY129" fmla="*/ 291060 h 1126566"/>
              <a:gd name="connsiteX130" fmla="*/ 11296248 w 12192000"/>
              <a:gd name="connsiteY130" fmla="*/ 290163 h 1126566"/>
              <a:gd name="connsiteX131" fmla="*/ 11301652 w 12192000"/>
              <a:gd name="connsiteY131" fmla="*/ 290324 h 1126566"/>
              <a:gd name="connsiteX132" fmla="*/ 11339114 w 12192000"/>
              <a:gd name="connsiteY132" fmla="*/ 288153 h 1126566"/>
              <a:gd name="connsiteX133" fmla="*/ 11345146 w 12192000"/>
              <a:gd name="connsiteY133" fmla="*/ 290802 h 1126566"/>
              <a:gd name="connsiteX134" fmla="*/ 11400126 w 12192000"/>
              <a:gd name="connsiteY134" fmla="*/ 292287 h 1126566"/>
              <a:gd name="connsiteX135" fmla="*/ 11400420 w 12192000"/>
              <a:gd name="connsiteY135" fmla="*/ 293758 h 1126566"/>
              <a:gd name="connsiteX136" fmla="*/ 11413889 w 12192000"/>
              <a:gd name="connsiteY136" fmla="*/ 300516 h 1126566"/>
              <a:gd name="connsiteX137" fmla="*/ 11440688 w 12192000"/>
              <a:gd name="connsiteY137" fmla="*/ 310121 h 1126566"/>
              <a:gd name="connsiteX138" fmla="*/ 11496733 w 12192000"/>
              <a:gd name="connsiteY138" fmla="*/ 350225 h 1126566"/>
              <a:gd name="connsiteX139" fmla="*/ 11554005 w 12192000"/>
              <a:gd name="connsiteY139" fmla="*/ 351933 h 1126566"/>
              <a:gd name="connsiteX140" fmla="*/ 11565304 w 12192000"/>
              <a:gd name="connsiteY140" fmla="*/ 353069 h 1126566"/>
              <a:gd name="connsiteX141" fmla="*/ 11565435 w 12192000"/>
              <a:gd name="connsiteY141" fmla="*/ 353419 h 1126566"/>
              <a:gd name="connsiteX142" fmla="*/ 11577168 w 12192000"/>
              <a:gd name="connsiteY142" fmla="*/ 355270 h 1126566"/>
              <a:gd name="connsiteX143" fmla="*/ 11607823 w 12192000"/>
              <a:gd name="connsiteY143" fmla="*/ 357347 h 1126566"/>
              <a:gd name="connsiteX144" fmla="*/ 11664276 w 12192000"/>
              <a:gd name="connsiteY144" fmla="*/ 386951 h 1126566"/>
              <a:gd name="connsiteX145" fmla="*/ 11786197 w 12192000"/>
              <a:gd name="connsiteY145" fmla="*/ 477948 h 1126566"/>
              <a:gd name="connsiteX146" fmla="*/ 11866598 w 12192000"/>
              <a:gd name="connsiteY146" fmla="*/ 486803 h 1126566"/>
              <a:gd name="connsiteX147" fmla="*/ 11916744 w 12192000"/>
              <a:gd name="connsiteY147" fmla="*/ 502917 h 1126566"/>
              <a:gd name="connsiteX148" fmla="*/ 11949248 w 12192000"/>
              <a:gd name="connsiteY148" fmla="*/ 518881 h 1126566"/>
              <a:gd name="connsiteX149" fmla="*/ 11951002 w 12192000"/>
              <a:gd name="connsiteY149" fmla="*/ 518735 h 1126566"/>
              <a:gd name="connsiteX150" fmla="*/ 12026007 w 12192000"/>
              <a:gd name="connsiteY150" fmla="*/ 534384 h 1126566"/>
              <a:gd name="connsiteX151" fmla="*/ 12035188 w 12192000"/>
              <a:gd name="connsiteY151" fmla="*/ 529609 h 1126566"/>
              <a:gd name="connsiteX152" fmla="*/ 12115225 w 12192000"/>
              <a:gd name="connsiteY152" fmla="*/ 561895 h 1126566"/>
              <a:gd name="connsiteX153" fmla="*/ 12191636 w 12192000"/>
              <a:gd name="connsiteY153" fmla="*/ 558318 h 1126566"/>
              <a:gd name="connsiteX154" fmla="*/ 12192000 w 12192000"/>
              <a:gd name="connsiteY154" fmla="*/ 558295 h 1126566"/>
              <a:gd name="connsiteX155" fmla="*/ 12192000 w 12192000"/>
              <a:gd name="connsiteY155" fmla="*/ 1126566 h 1126566"/>
              <a:gd name="connsiteX156" fmla="*/ 0 w 12192000"/>
              <a:gd name="connsiteY156" fmla="*/ 1126566 h 1126566"/>
              <a:gd name="connsiteX157" fmla="*/ 0 w 12192000"/>
              <a:gd name="connsiteY157" fmla="*/ 401922 h 1126566"/>
              <a:gd name="connsiteX158" fmla="*/ 25242 w 12192000"/>
              <a:gd name="connsiteY158" fmla="*/ 388862 h 1126566"/>
              <a:gd name="connsiteX159" fmla="*/ 96922 w 12192000"/>
              <a:gd name="connsiteY159" fmla="*/ 357381 h 1126566"/>
              <a:gd name="connsiteX160" fmla="*/ 164580 w 12192000"/>
              <a:gd name="connsiteY160" fmla="*/ 322443 h 1126566"/>
              <a:gd name="connsiteX161" fmla="*/ 258712 w 12192000"/>
              <a:gd name="connsiteY161" fmla="*/ 286531 h 1126566"/>
              <a:gd name="connsiteX162" fmla="*/ 316354 w 12192000"/>
              <a:gd name="connsiteY162" fmla="*/ 238529 h 1126566"/>
              <a:gd name="connsiteX163" fmla="*/ 328834 w 12192000"/>
              <a:gd name="connsiteY163" fmla="*/ 240963 h 1126566"/>
              <a:gd name="connsiteX164" fmla="*/ 383414 w 12192000"/>
              <a:gd name="connsiteY164" fmla="*/ 221196 h 1126566"/>
              <a:gd name="connsiteX165" fmla="*/ 537708 w 12192000"/>
              <a:gd name="connsiteY165" fmla="*/ 119020 h 1126566"/>
              <a:gd name="connsiteX166" fmla="*/ 653257 w 12192000"/>
              <a:gd name="connsiteY166" fmla="*/ 91372 h 1126566"/>
              <a:gd name="connsiteX167" fmla="*/ 763197 w 12192000"/>
              <a:gd name="connsiteY167" fmla="*/ 59356 h 1126566"/>
              <a:gd name="connsiteX168" fmla="*/ 778208 w 12192000"/>
              <a:gd name="connsiteY168" fmla="*/ 63801 h 1126566"/>
              <a:gd name="connsiteX169" fmla="*/ 784725 w 12192000"/>
              <a:gd name="connsiteY169" fmla="*/ 62505 h 1126566"/>
              <a:gd name="connsiteX170" fmla="*/ 785400 w 12192000"/>
              <a:gd name="connsiteY170" fmla="*/ 62796 h 1126566"/>
              <a:gd name="connsiteX171" fmla="*/ 786774 w 12192000"/>
              <a:gd name="connsiteY171" fmla="*/ 62098 h 1126566"/>
              <a:gd name="connsiteX172" fmla="*/ 852003 w 12192000"/>
              <a:gd name="connsiteY172" fmla="*/ 61064 h 1126566"/>
              <a:gd name="connsiteX173" fmla="*/ 870719 w 12192000"/>
              <a:gd name="connsiteY173" fmla="*/ 47209 h 1126566"/>
              <a:gd name="connsiteX174" fmla="*/ 883786 w 12192000"/>
              <a:gd name="connsiteY174" fmla="*/ 45814 h 1126566"/>
              <a:gd name="connsiteX175" fmla="*/ 886400 w 12192000"/>
              <a:gd name="connsiteY175" fmla="*/ 43909 h 1126566"/>
              <a:gd name="connsiteX176" fmla="*/ 893881 w 12192000"/>
              <a:gd name="connsiteY176" fmla="*/ 40197 h 1126566"/>
              <a:gd name="connsiteX177" fmla="*/ 886282 w 12192000"/>
              <a:gd name="connsiteY177" fmla="*/ 36610 h 1126566"/>
              <a:gd name="connsiteX178" fmla="*/ 950274 w 12192000"/>
              <a:gd name="connsiteY178" fmla="*/ 20111 h 1126566"/>
              <a:gd name="connsiteX179" fmla="*/ 988432 w 12192000"/>
              <a:gd name="connsiteY179" fmla="*/ 24039 h 1126566"/>
              <a:gd name="connsiteX180" fmla="*/ 1048223 w 12192000"/>
              <a:gd name="connsiteY180" fmla="*/ 19791 h 1126566"/>
              <a:gd name="connsiteX181" fmla="*/ 1177886 w 12192000"/>
              <a:gd name="connsiteY181" fmla="*/ 30728 h 1126566"/>
              <a:gd name="connsiteX182" fmla="*/ 1305018 w 12192000"/>
              <a:gd name="connsiteY182" fmla="*/ 0 h 1126566"/>
              <a:gd name="connsiteX0" fmla="*/ 1305018 w 12192000"/>
              <a:gd name="connsiteY0" fmla="*/ 0 h 1126566"/>
              <a:gd name="connsiteX1" fmla="*/ 1338012 w 12192000"/>
              <a:gd name="connsiteY1" fmla="*/ 2184 h 1126566"/>
              <a:gd name="connsiteX2" fmla="*/ 1368320 w 12192000"/>
              <a:gd name="connsiteY2" fmla="*/ 11572 h 1126566"/>
              <a:gd name="connsiteX3" fmla="*/ 1367764 w 12192000"/>
              <a:gd name="connsiteY3" fmla="*/ 14115 h 1126566"/>
              <a:gd name="connsiteX4" fmla="*/ 1372564 w 12192000"/>
              <a:gd name="connsiteY4" fmla="*/ 15636 h 1126566"/>
              <a:gd name="connsiteX5" fmla="*/ 1377226 w 12192000"/>
              <a:gd name="connsiteY5" fmla="*/ 14330 h 1126566"/>
              <a:gd name="connsiteX6" fmla="*/ 1382967 w 12192000"/>
              <a:gd name="connsiteY6" fmla="*/ 16108 h 1126566"/>
              <a:gd name="connsiteX7" fmla="*/ 1398753 w 12192000"/>
              <a:gd name="connsiteY7" fmla="*/ 20281 h 1126566"/>
              <a:gd name="connsiteX8" fmla="*/ 1403473 w 12192000"/>
              <a:gd name="connsiteY8" fmla="*/ 25878 h 1126566"/>
              <a:gd name="connsiteX9" fmla="*/ 1465522 w 12192000"/>
              <a:gd name="connsiteY9" fmla="*/ 40951 h 1126566"/>
              <a:gd name="connsiteX10" fmla="*/ 1485274 w 12192000"/>
              <a:gd name="connsiteY10" fmla="*/ 38769 h 1126566"/>
              <a:gd name="connsiteX11" fmla="*/ 1506702 w 12192000"/>
              <a:gd name="connsiteY11" fmla="*/ 48855 h 1126566"/>
              <a:gd name="connsiteX12" fmla="*/ 1570577 w 12192000"/>
              <a:gd name="connsiteY12" fmla="*/ 56390 h 1126566"/>
              <a:gd name="connsiteX13" fmla="*/ 1640836 w 12192000"/>
              <a:gd name="connsiteY13" fmla="*/ 71287 h 1126566"/>
              <a:gd name="connsiteX14" fmla="*/ 1689992 w 12192000"/>
              <a:gd name="connsiteY14" fmla="*/ 86003 h 1126566"/>
              <a:gd name="connsiteX15" fmla="*/ 1825707 w 12192000"/>
              <a:gd name="connsiteY15" fmla="*/ 102605 h 1126566"/>
              <a:gd name="connsiteX16" fmla="*/ 2055100 w 12192000"/>
              <a:gd name="connsiteY16" fmla="*/ 121407 h 1126566"/>
              <a:gd name="connsiteX17" fmla="*/ 2102805 w 12192000"/>
              <a:gd name="connsiteY17" fmla="*/ 127338 h 1126566"/>
              <a:gd name="connsiteX18" fmla="*/ 2139327 w 12192000"/>
              <a:gd name="connsiteY18" fmla="*/ 140098 h 1126566"/>
              <a:gd name="connsiteX19" fmla="*/ 2143886 w 12192000"/>
              <a:gd name="connsiteY19" fmla="*/ 149737 h 1126566"/>
              <a:gd name="connsiteX20" fmla="*/ 2169405 w 12192000"/>
              <a:gd name="connsiteY20" fmla="*/ 154229 h 1126566"/>
              <a:gd name="connsiteX21" fmla="*/ 2175252 w 12192000"/>
              <a:gd name="connsiteY21" fmla="*/ 157025 h 1126566"/>
              <a:gd name="connsiteX22" fmla="*/ 2209736 w 12192000"/>
              <a:gd name="connsiteY22" fmla="*/ 171455 h 1126566"/>
              <a:gd name="connsiteX23" fmla="*/ 2306658 w 12192000"/>
              <a:gd name="connsiteY23" fmla="*/ 162489 h 1126566"/>
              <a:gd name="connsiteX24" fmla="*/ 2376691 w 12192000"/>
              <a:gd name="connsiteY24" fmla="*/ 163846 h 1126566"/>
              <a:gd name="connsiteX25" fmla="*/ 2381520 w 12192000"/>
              <a:gd name="connsiteY25" fmla="*/ 166644 h 1126566"/>
              <a:gd name="connsiteX26" fmla="*/ 2500607 w 12192000"/>
              <a:gd name="connsiteY26" fmla="*/ 180917 h 1126566"/>
              <a:gd name="connsiteX27" fmla="*/ 2542869 w 12192000"/>
              <a:gd name="connsiteY27" fmla="*/ 188717 h 1126566"/>
              <a:gd name="connsiteX28" fmla="*/ 2829718 w 12192000"/>
              <a:gd name="connsiteY28" fmla="*/ 242215 h 1126566"/>
              <a:gd name="connsiteX29" fmla="*/ 3028662 w 12192000"/>
              <a:gd name="connsiteY29" fmla="*/ 219550 h 1126566"/>
              <a:gd name="connsiteX30" fmla="*/ 3107019 w 12192000"/>
              <a:gd name="connsiteY30" fmla="*/ 220240 h 1126566"/>
              <a:gd name="connsiteX31" fmla="*/ 3116698 w 12192000"/>
              <a:gd name="connsiteY31" fmla="*/ 226983 h 1126566"/>
              <a:gd name="connsiteX32" fmla="*/ 3231577 w 12192000"/>
              <a:gd name="connsiteY32" fmla="*/ 202023 h 1126566"/>
              <a:gd name="connsiteX33" fmla="*/ 3386687 w 12192000"/>
              <a:gd name="connsiteY33" fmla="*/ 218190 h 1126566"/>
              <a:gd name="connsiteX34" fmla="*/ 3501680 w 12192000"/>
              <a:gd name="connsiteY34" fmla="*/ 238841 h 1126566"/>
              <a:gd name="connsiteX35" fmla="*/ 3567038 w 12192000"/>
              <a:gd name="connsiteY35" fmla="*/ 246771 h 1126566"/>
              <a:gd name="connsiteX36" fmla="*/ 3613626 w 12192000"/>
              <a:gd name="connsiteY36" fmla="*/ 256591 h 1126566"/>
              <a:gd name="connsiteX37" fmla="*/ 3737444 w 12192000"/>
              <a:gd name="connsiteY37" fmla="*/ 259793 h 1126566"/>
              <a:gd name="connsiteX38" fmla="*/ 3944870 w 12192000"/>
              <a:gd name="connsiteY38" fmla="*/ 255991 h 1126566"/>
              <a:gd name="connsiteX39" fmla="*/ 4092172 w 12192000"/>
              <a:gd name="connsiteY39" fmla="*/ 290617 h 1126566"/>
              <a:gd name="connsiteX40" fmla="*/ 4176434 w 12192000"/>
              <a:gd name="connsiteY40" fmla="*/ 272187 h 1126566"/>
              <a:gd name="connsiteX41" fmla="*/ 4269617 w 12192000"/>
              <a:gd name="connsiteY41" fmla="*/ 283947 h 1126566"/>
              <a:gd name="connsiteX42" fmla="*/ 4638729 w 12192000"/>
              <a:gd name="connsiteY42" fmla="*/ 274806 h 1126566"/>
              <a:gd name="connsiteX43" fmla="*/ 4910175 w 12192000"/>
              <a:gd name="connsiteY43" fmla="*/ 258887 h 1126566"/>
              <a:gd name="connsiteX44" fmla="*/ 4910653 w 12192000"/>
              <a:gd name="connsiteY44" fmla="*/ 256337 h 1126566"/>
              <a:gd name="connsiteX45" fmla="*/ 4915901 w 12192000"/>
              <a:gd name="connsiteY45" fmla="*/ 255646 h 1126566"/>
              <a:gd name="connsiteX46" fmla="*/ 4919888 w 12192000"/>
              <a:gd name="connsiteY46" fmla="*/ 257665 h 1126566"/>
              <a:gd name="connsiteX47" fmla="*/ 4926150 w 12192000"/>
              <a:gd name="connsiteY47" fmla="*/ 256877 h 1126566"/>
              <a:gd name="connsiteX48" fmla="*/ 4943081 w 12192000"/>
              <a:gd name="connsiteY48" fmla="*/ 255402 h 1126566"/>
              <a:gd name="connsiteX49" fmla="*/ 4949875 w 12192000"/>
              <a:gd name="connsiteY49" fmla="*/ 250755 h 1126566"/>
              <a:gd name="connsiteX50" fmla="*/ 5034125 w 12192000"/>
              <a:gd name="connsiteY50" fmla="*/ 251561 h 1126566"/>
              <a:gd name="connsiteX51" fmla="*/ 5058873 w 12192000"/>
              <a:gd name="connsiteY51" fmla="*/ 245283 h 1126566"/>
              <a:gd name="connsiteX52" fmla="*/ 5123651 w 12192000"/>
              <a:gd name="connsiteY52" fmla="*/ 248360 h 1126566"/>
              <a:gd name="connsiteX53" fmla="*/ 5197539 w 12192000"/>
              <a:gd name="connsiteY53" fmla="*/ 245352 h 1126566"/>
              <a:gd name="connsiteX54" fmla="*/ 5250946 w 12192000"/>
              <a:gd name="connsiteY54" fmla="*/ 239095 h 1126566"/>
              <a:gd name="connsiteX55" fmla="*/ 5388817 w 12192000"/>
              <a:gd name="connsiteY55" fmla="*/ 245059 h 1126566"/>
              <a:gd name="connsiteX56" fmla="*/ 5618162 w 12192000"/>
              <a:gd name="connsiteY56" fmla="*/ 264094 h 1126566"/>
              <a:gd name="connsiteX57" fmla="*/ 5666664 w 12192000"/>
              <a:gd name="connsiteY57" fmla="*/ 266098 h 1126566"/>
              <a:gd name="connsiteX58" fmla="*/ 5715324 w 12192000"/>
              <a:gd name="connsiteY58" fmla="*/ 251101 h 1126566"/>
              <a:gd name="connsiteX59" fmla="*/ 5741796 w 12192000"/>
              <a:gd name="connsiteY59" fmla="*/ 250897 h 1126566"/>
              <a:gd name="connsiteX60" fmla="*/ 5748565 w 12192000"/>
              <a:gd name="connsiteY60" fmla="*/ 249142 h 1126566"/>
              <a:gd name="connsiteX61" fmla="*/ 5802907 w 12192000"/>
              <a:gd name="connsiteY61" fmla="*/ 256022 h 1126566"/>
              <a:gd name="connsiteX62" fmla="*/ 5877829 w 12192000"/>
              <a:gd name="connsiteY62" fmla="*/ 265178 h 1126566"/>
              <a:gd name="connsiteX63" fmla="*/ 5946099 w 12192000"/>
              <a:gd name="connsiteY63" fmla="*/ 275229 h 1126566"/>
              <a:gd name="connsiteX64" fmla="*/ 5951885 w 12192000"/>
              <a:gd name="connsiteY64" fmla="*/ 273306 h 1126566"/>
              <a:gd name="connsiteX65" fmla="*/ 5957187 w 12192000"/>
              <a:gd name="connsiteY65" fmla="*/ 267506 h 1126566"/>
              <a:gd name="connsiteX66" fmla="*/ 6000476 w 12192000"/>
              <a:gd name="connsiteY66" fmla="*/ 273899 h 1126566"/>
              <a:gd name="connsiteX67" fmla="*/ 6055647 w 12192000"/>
              <a:gd name="connsiteY67" fmla="*/ 268058 h 1126566"/>
              <a:gd name="connsiteX68" fmla="*/ 6390944 w 12192000"/>
              <a:gd name="connsiteY68" fmla="*/ 296657 h 1126566"/>
              <a:gd name="connsiteX69" fmla="*/ 6445883 w 12192000"/>
              <a:gd name="connsiteY69" fmla="*/ 304401 h 1126566"/>
              <a:gd name="connsiteX70" fmla="*/ 6598839 w 12192000"/>
              <a:gd name="connsiteY70" fmla="*/ 327138 h 1126566"/>
              <a:gd name="connsiteX71" fmla="*/ 6674894 w 12192000"/>
              <a:gd name="connsiteY71" fmla="*/ 339184 h 1126566"/>
              <a:gd name="connsiteX72" fmla="*/ 6698374 w 12192000"/>
              <a:gd name="connsiteY72" fmla="*/ 345663 h 1126566"/>
              <a:gd name="connsiteX73" fmla="*/ 6788093 w 12192000"/>
              <a:gd name="connsiteY73" fmla="*/ 377012 h 1126566"/>
              <a:gd name="connsiteX74" fmla="*/ 7001696 w 12192000"/>
              <a:gd name="connsiteY74" fmla="*/ 394163 h 1126566"/>
              <a:gd name="connsiteX75" fmla="*/ 7052564 w 12192000"/>
              <a:gd name="connsiteY75" fmla="*/ 396658 h 1126566"/>
              <a:gd name="connsiteX76" fmla="*/ 7130364 w 12192000"/>
              <a:gd name="connsiteY76" fmla="*/ 388164 h 1126566"/>
              <a:gd name="connsiteX77" fmla="*/ 7179335 w 12192000"/>
              <a:gd name="connsiteY77" fmla="*/ 386225 h 1126566"/>
              <a:gd name="connsiteX78" fmla="*/ 7300357 w 12192000"/>
              <a:gd name="connsiteY78" fmla="*/ 403218 h 1126566"/>
              <a:gd name="connsiteX79" fmla="*/ 7499445 w 12192000"/>
              <a:gd name="connsiteY79" fmla="*/ 440549 h 1126566"/>
              <a:gd name="connsiteX80" fmla="*/ 7655710 w 12192000"/>
              <a:gd name="connsiteY80" fmla="*/ 430962 h 1126566"/>
              <a:gd name="connsiteX81" fmla="*/ 7729851 w 12192000"/>
              <a:gd name="connsiteY81" fmla="*/ 462457 h 1126566"/>
              <a:gd name="connsiteX82" fmla="*/ 7824660 w 12192000"/>
              <a:gd name="connsiteY82" fmla="*/ 466203 h 1126566"/>
              <a:gd name="connsiteX83" fmla="*/ 8277851 w 12192000"/>
              <a:gd name="connsiteY83" fmla="*/ 502630 h 1126566"/>
              <a:gd name="connsiteX84" fmla="*/ 8382461 w 12192000"/>
              <a:gd name="connsiteY84" fmla="*/ 526824 h 1126566"/>
              <a:gd name="connsiteX85" fmla="*/ 8594502 w 12192000"/>
              <a:gd name="connsiteY85" fmla="*/ 613607 h 1126566"/>
              <a:gd name="connsiteX86" fmla="*/ 8777878 w 12192000"/>
              <a:gd name="connsiteY86" fmla="*/ 639454 h 1126566"/>
              <a:gd name="connsiteX87" fmla="*/ 8858334 w 12192000"/>
              <a:gd name="connsiteY87" fmla="*/ 648415 h 1126566"/>
              <a:gd name="connsiteX88" fmla="*/ 8969814 w 12192000"/>
              <a:gd name="connsiteY88" fmla="*/ 639833 h 1126566"/>
              <a:gd name="connsiteX89" fmla="*/ 9092152 w 12192000"/>
              <a:gd name="connsiteY89" fmla="*/ 609097 h 1126566"/>
              <a:gd name="connsiteX90" fmla="*/ 9156546 w 12192000"/>
              <a:gd name="connsiteY90" fmla="*/ 585468 h 1126566"/>
              <a:gd name="connsiteX91" fmla="*/ 9194830 w 12192000"/>
              <a:gd name="connsiteY91" fmla="*/ 571148 h 1126566"/>
              <a:gd name="connsiteX92" fmla="*/ 9314188 w 12192000"/>
              <a:gd name="connsiteY92" fmla="*/ 547301 h 1126566"/>
              <a:gd name="connsiteX93" fmla="*/ 9505176 w 12192000"/>
              <a:gd name="connsiteY93" fmla="*/ 542666 h 1126566"/>
              <a:gd name="connsiteX94" fmla="*/ 9581851 w 12192000"/>
              <a:gd name="connsiteY94" fmla="*/ 530976 h 1126566"/>
              <a:gd name="connsiteX95" fmla="*/ 9662056 w 12192000"/>
              <a:gd name="connsiteY95" fmla="*/ 524035 h 1126566"/>
              <a:gd name="connsiteX96" fmla="*/ 9724197 w 12192000"/>
              <a:gd name="connsiteY96" fmla="*/ 528337 h 1126566"/>
              <a:gd name="connsiteX97" fmla="*/ 9837846 w 12192000"/>
              <a:gd name="connsiteY97" fmla="*/ 492977 h 1126566"/>
              <a:gd name="connsiteX98" fmla="*/ 9917440 w 12192000"/>
              <a:gd name="connsiteY98" fmla="*/ 459605 h 1126566"/>
              <a:gd name="connsiteX99" fmla="*/ 9918439 w 12192000"/>
              <a:gd name="connsiteY99" fmla="*/ 453114 h 1126566"/>
              <a:gd name="connsiteX100" fmla="*/ 9953039 w 12192000"/>
              <a:gd name="connsiteY100" fmla="*/ 452486 h 1126566"/>
              <a:gd name="connsiteX101" fmla="*/ 9988183 w 12192000"/>
              <a:gd name="connsiteY101" fmla="*/ 448079 h 1126566"/>
              <a:gd name="connsiteX102" fmla="*/ 9991965 w 12192000"/>
              <a:gd name="connsiteY102" fmla="*/ 435969 h 1126566"/>
              <a:gd name="connsiteX103" fmla="*/ 9986932 w 12192000"/>
              <a:gd name="connsiteY103" fmla="*/ 431168 h 1126566"/>
              <a:gd name="connsiteX104" fmla="*/ 9996190 w 12192000"/>
              <a:gd name="connsiteY104" fmla="*/ 429066 h 1126566"/>
              <a:gd name="connsiteX105" fmla="*/ 9999786 w 12192000"/>
              <a:gd name="connsiteY105" fmla="*/ 427758 h 1126566"/>
              <a:gd name="connsiteX106" fmla="*/ 10012936 w 12192000"/>
              <a:gd name="connsiteY106" fmla="*/ 428884 h 1126566"/>
              <a:gd name="connsiteX107" fmla="*/ 10102484 w 12192000"/>
              <a:gd name="connsiteY107" fmla="*/ 441324 h 1126566"/>
              <a:gd name="connsiteX108" fmla="*/ 10199200 w 12192000"/>
              <a:gd name="connsiteY108" fmla="*/ 438197 h 1126566"/>
              <a:gd name="connsiteX109" fmla="*/ 10245648 w 12192000"/>
              <a:gd name="connsiteY109" fmla="*/ 438831 h 1126566"/>
              <a:gd name="connsiteX110" fmla="*/ 10369590 w 12192000"/>
              <a:gd name="connsiteY110" fmla="*/ 423377 h 1126566"/>
              <a:gd name="connsiteX111" fmla="*/ 10575777 w 12192000"/>
              <a:gd name="connsiteY111" fmla="*/ 355859 h 1126566"/>
              <a:gd name="connsiteX112" fmla="*/ 10638984 w 12192000"/>
              <a:gd name="connsiteY112" fmla="*/ 347416 h 1126566"/>
              <a:gd name="connsiteX113" fmla="*/ 10668356 w 12192000"/>
              <a:gd name="connsiteY113" fmla="*/ 340612 h 1126566"/>
              <a:gd name="connsiteX114" fmla="*/ 10732175 w 12192000"/>
              <a:gd name="connsiteY114" fmla="*/ 317549 h 1126566"/>
              <a:gd name="connsiteX115" fmla="*/ 10862886 w 12192000"/>
              <a:gd name="connsiteY115" fmla="*/ 313438 h 1126566"/>
              <a:gd name="connsiteX116" fmla="*/ 10963063 w 12192000"/>
              <a:gd name="connsiteY116" fmla="*/ 317771 h 1126566"/>
              <a:gd name="connsiteX117" fmla="*/ 11018562 w 12192000"/>
              <a:gd name="connsiteY117" fmla="*/ 316991 h 1126566"/>
              <a:gd name="connsiteX118" fmla="*/ 11059692 w 12192000"/>
              <a:gd name="connsiteY118" fmla="*/ 319983 h 1126566"/>
              <a:gd name="connsiteX119" fmla="*/ 11160371 w 12192000"/>
              <a:gd name="connsiteY119" fmla="*/ 308440 h 1126566"/>
              <a:gd name="connsiteX120" fmla="*/ 11178386 w 12192000"/>
              <a:gd name="connsiteY120" fmla="*/ 299490 h 1126566"/>
              <a:gd name="connsiteX121" fmla="*/ 11192494 w 12192000"/>
              <a:gd name="connsiteY121" fmla="*/ 296221 h 1126566"/>
              <a:gd name="connsiteX122" fmla="*/ 11199770 w 12192000"/>
              <a:gd name="connsiteY122" fmla="*/ 299772 h 1126566"/>
              <a:gd name="connsiteX123" fmla="*/ 11217258 w 12192000"/>
              <a:gd name="connsiteY123" fmla="*/ 293681 h 1126566"/>
              <a:gd name="connsiteX124" fmla="*/ 11245798 w 12192000"/>
              <a:gd name="connsiteY124" fmla="*/ 292170 h 1126566"/>
              <a:gd name="connsiteX125" fmla="*/ 11255992 w 12192000"/>
              <a:gd name="connsiteY125" fmla="*/ 291919 h 1126566"/>
              <a:gd name="connsiteX126" fmla="*/ 11264859 w 12192000"/>
              <a:gd name="connsiteY126" fmla="*/ 293937 h 1126566"/>
              <a:gd name="connsiteX127" fmla="*/ 11276151 w 12192000"/>
              <a:gd name="connsiteY127" fmla="*/ 293070 h 1126566"/>
              <a:gd name="connsiteX128" fmla="*/ 11279850 w 12192000"/>
              <a:gd name="connsiteY128" fmla="*/ 291330 h 1126566"/>
              <a:gd name="connsiteX129" fmla="*/ 11290818 w 12192000"/>
              <a:gd name="connsiteY129" fmla="*/ 291060 h 1126566"/>
              <a:gd name="connsiteX130" fmla="*/ 11296248 w 12192000"/>
              <a:gd name="connsiteY130" fmla="*/ 290163 h 1126566"/>
              <a:gd name="connsiteX131" fmla="*/ 11301652 w 12192000"/>
              <a:gd name="connsiteY131" fmla="*/ 290324 h 1126566"/>
              <a:gd name="connsiteX132" fmla="*/ 11339114 w 12192000"/>
              <a:gd name="connsiteY132" fmla="*/ 288153 h 1126566"/>
              <a:gd name="connsiteX133" fmla="*/ 11345146 w 12192000"/>
              <a:gd name="connsiteY133" fmla="*/ 290802 h 1126566"/>
              <a:gd name="connsiteX134" fmla="*/ 11400126 w 12192000"/>
              <a:gd name="connsiteY134" fmla="*/ 292287 h 1126566"/>
              <a:gd name="connsiteX135" fmla="*/ 11400420 w 12192000"/>
              <a:gd name="connsiteY135" fmla="*/ 293758 h 1126566"/>
              <a:gd name="connsiteX136" fmla="*/ 11413889 w 12192000"/>
              <a:gd name="connsiteY136" fmla="*/ 300516 h 1126566"/>
              <a:gd name="connsiteX137" fmla="*/ 11440688 w 12192000"/>
              <a:gd name="connsiteY137" fmla="*/ 310121 h 1126566"/>
              <a:gd name="connsiteX138" fmla="*/ 11496733 w 12192000"/>
              <a:gd name="connsiteY138" fmla="*/ 350225 h 1126566"/>
              <a:gd name="connsiteX139" fmla="*/ 11554005 w 12192000"/>
              <a:gd name="connsiteY139" fmla="*/ 351933 h 1126566"/>
              <a:gd name="connsiteX140" fmla="*/ 11565304 w 12192000"/>
              <a:gd name="connsiteY140" fmla="*/ 353069 h 1126566"/>
              <a:gd name="connsiteX141" fmla="*/ 11565435 w 12192000"/>
              <a:gd name="connsiteY141" fmla="*/ 353419 h 1126566"/>
              <a:gd name="connsiteX142" fmla="*/ 11577168 w 12192000"/>
              <a:gd name="connsiteY142" fmla="*/ 355270 h 1126566"/>
              <a:gd name="connsiteX143" fmla="*/ 11607823 w 12192000"/>
              <a:gd name="connsiteY143" fmla="*/ 357347 h 1126566"/>
              <a:gd name="connsiteX144" fmla="*/ 11664276 w 12192000"/>
              <a:gd name="connsiteY144" fmla="*/ 386951 h 1126566"/>
              <a:gd name="connsiteX145" fmla="*/ 11786197 w 12192000"/>
              <a:gd name="connsiteY145" fmla="*/ 477948 h 1126566"/>
              <a:gd name="connsiteX146" fmla="*/ 11866598 w 12192000"/>
              <a:gd name="connsiteY146" fmla="*/ 486803 h 1126566"/>
              <a:gd name="connsiteX147" fmla="*/ 11916744 w 12192000"/>
              <a:gd name="connsiteY147" fmla="*/ 502917 h 1126566"/>
              <a:gd name="connsiteX148" fmla="*/ 11949248 w 12192000"/>
              <a:gd name="connsiteY148" fmla="*/ 518881 h 1126566"/>
              <a:gd name="connsiteX149" fmla="*/ 11951002 w 12192000"/>
              <a:gd name="connsiteY149" fmla="*/ 518735 h 1126566"/>
              <a:gd name="connsiteX150" fmla="*/ 12026007 w 12192000"/>
              <a:gd name="connsiteY150" fmla="*/ 534384 h 1126566"/>
              <a:gd name="connsiteX151" fmla="*/ 12035188 w 12192000"/>
              <a:gd name="connsiteY151" fmla="*/ 529609 h 1126566"/>
              <a:gd name="connsiteX152" fmla="*/ 12115225 w 12192000"/>
              <a:gd name="connsiteY152" fmla="*/ 561895 h 1126566"/>
              <a:gd name="connsiteX153" fmla="*/ 12191636 w 12192000"/>
              <a:gd name="connsiteY153" fmla="*/ 558318 h 1126566"/>
              <a:gd name="connsiteX154" fmla="*/ 12192000 w 12192000"/>
              <a:gd name="connsiteY154" fmla="*/ 558295 h 1126566"/>
              <a:gd name="connsiteX155" fmla="*/ 12192000 w 12192000"/>
              <a:gd name="connsiteY155" fmla="*/ 1126566 h 1126566"/>
              <a:gd name="connsiteX156" fmla="*/ 0 w 12192000"/>
              <a:gd name="connsiteY156" fmla="*/ 1126566 h 1126566"/>
              <a:gd name="connsiteX157" fmla="*/ 0 w 12192000"/>
              <a:gd name="connsiteY157" fmla="*/ 401922 h 1126566"/>
              <a:gd name="connsiteX158" fmla="*/ 25242 w 12192000"/>
              <a:gd name="connsiteY158" fmla="*/ 388862 h 1126566"/>
              <a:gd name="connsiteX159" fmla="*/ 96922 w 12192000"/>
              <a:gd name="connsiteY159" fmla="*/ 357381 h 1126566"/>
              <a:gd name="connsiteX160" fmla="*/ 164580 w 12192000"/>
              <a:gd name="connsiteY160" fmla="*/ 322443 h 1126566"/>
              <a:gd name="connsiteX161" fmla="*/ 258712 w 12192000"/>
              <a:gd name="connsiteY161" fmla="*/ 286531 h 1126566"/>
              <a:gd name="connsiteX162" fmla="*/ 316354 w 12192000"/>
              <a:gd name="connsiteY162" fmla="*/ 238529 h 1126566"/>
              <a:gd name="connsiteX163" fmla="*/ 328834 w 12192000"/>
              <a:gd name="connsiteY163" fmla="*/ 240963 h 1126566"/>
              <a:gd name="connsiteX164" fmla="*/ 383414 w 12192000"/>
              <a:gd name="connsiteY164" fmla="*/ 221196 h 1126566"/>
              <a:gd name="connsiteX165" fmla="*/ 537708 w 12192000"/>
              <a:gd name="connsiteY165" fmla="*/ 119020 h 1126566"/>
              <a:gd name="connsiteX166" fmla="*/ 653257 w 12192000"/>
              <a:gd name="connsiteY166" fmla="*/ 91372 h 1126566"/>
              <a:gd name="connsiteX167" fmla="*/ 763197 w 12192000"/>
              <a:gd name="connsiteY167" fmla="*/ 59356 h 1126566"/>
              <a:gd name="connsiteX168" fmla="*/ 778208 w 12192000"/>
              <a:gd name="connsiteY168" fmla="*/ 63801 h 1126566"/>
              <a:gd name="connsiteX169" fmla="*/ 784725 w 12192000"/>
              <a:gd name="connsiteY169" fmla="*/ 62505 h 1126566"/>
              <a:gd name="connsiteX170" fmla="*/ 785400 w 12192000"/>
              <a:gd name="connsiteY170" fmla="*/ 62796 h 1126566"/>
              <a:gd name="connsiteX171" fmla="*/ 786774 w 12192000"/>
              <a:gd name="connsiteY171" fmla="*/ 62098 h 1126566"/>
              <a:gd name="connsiteX172" fmla="*/ 852003 w 12192000"/>
              <a:gd name="connsiteY172" fmla="*/ 61064 h 1126566"/>
              <a:gd name="connsiteX173" fmla="*/ 870719 w 12192000"/>
              <a:gd name="connsiteY173" fmla="*/ 47209 h 1126566"/>
              <a:gd name="connsiteX174" fmla="*/ 883786 w 12192000"/>
              <a:gd name="connsiteY174" fmla="*/ 45814 h 1126566"/>
              <a:gd name="connsiteX175" fmla="*/ 886400 w 12192000"/>
              <a:gd name="connsiteY175" fmla="*/ 43909 h 1126566"/>
              <a:gd name="connsiteX176" fmla="*/ 893881 w 12192000"/>
              <a:gd name="connsiteY176" fmla="*/ 40197 h 1126566"/>
              <a:gd name="connsiteX177" fmla="*/ 886282 w 12192000"/>
              <a:gd name="connsiteY177" fmla="*/ 36610 h 1126566"/>
              <a:gd name="connsiteX178" fmla="*/ 950274 w 12192000"/>
              <a:gd name="connsiteY178" fmla="*/ 20111 h 1126566"/>
              <a:gd name="connsiteX179" fmla="*/ 988432 w 12192000"/>
              <a:gd name="connsiteY179" fmla="*/ 24039 h 1126566"/>
              <a:gd name="connsiteX180" fmla="*/ 1048223 w 12192000"/>
              <a:gd name="connsiteY180" fmla="*/ 19791 h 1126566"/>
              <a:gd name="connsiteX181" fmla="*/ 1177886 w 12192000"/>
              <a:gd name="connsiteY181" fmla="*/ 30728 h 1126566"/>
              <a:gd name="connsiteX182" fmla="*/ 1305018 w 12192000"/>
              <a:gd name="connsiteY182" fmla="*/ 0 h 112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12192000" h="1126566">
                <a:moveTo>
                  <a:pt x="1305018" y="0"/>
                </a:moveTo>
                <a:lnTo>
                  <a:pt x="1338012" y="2184"/>
                </a:lnTo>
                <a:lnTo>
                  <a:pt x="1368320" y="11572"/>
                </a:lnTo>
                <a:cubicBezTo>
                  <a:pt x="1368135" y="12420"/>
                  <a:pt x="1367949" y="13268"/>
                  <a:pt x="1367764" y="14115"/>
                </a:cubicBezTo>
                <a:cubicBezTo>
                  <a:pt x="1368260" y="15850"/>
                  <a:pt x="1369933" y="16116"/>
                  <a:pt x="1372564" y="15636"/>
                </a:cubicBezTo>
                <a:lnTo>
                  <a:pt x="1377226" y="14330"/>
                </a:lnTo>
                <a:lnTo>
                  <a:pt x="1382967" y="16108"/>
                </a:lnTo>
                <a:lnTo>
                  <a:pt x="1398753" y="20281"/>
                </a:lnTo>
                <a:lnTo>
                  <a:pt x="1403473" y="25878"/>
                </a:lnTo>
                <a:cubicBezTo>
                  <a:pt x="1418187" y="35152"/>
                  <a:pt x="1455496" y="27557"/>
                  <a:pt x="1465522" y="40951"/>
                </a:cubicBezTo>
                <a:lnTo>
                  <a:pt x="1485274" y="38769"/>
                </a:lnTo>
                <a:lnTo>
                  <a:pt x="1506702" y="48855"/>
                </a:lnTo>
                <a:cubicBezTo>
                  <a:pt x="1526562" y="57310"/>
                  <a:pt x="1547358" y="62811"/>
                  <a:pt x="1570577" y="56390"/>
                </a:cubicBezTo>
                <a:cubicBezTo>
                  <a:pt x="1561206" y="73812"/>
                  <a:pt x="1626608" y="54897"/>
                  <a:pt x="1640836" y="71287"/>
                </a:cubicBezTo>
                <a:cubicBezTo>
                  <a:pt x="1649435" y="84672"/>
                  <a:pt x="1671284" y="82051"/>
                  <a:pt x="1689992" y="86003"/>
                </a:cubicBezTo>
                <a:cubicBezTo>
                  <a:pt x="1706935" y="99155"/>
                  <a:pt x="1796696" y="106480"/>
                  <a:pt x="1825707" y="102605"/>
                </a:cubicBezTo>
                <a:cubicBezTo>
                  <a:pt x="1904608" y="83484"/>
                  <a:pt x="1991519" y="135253"/>
                  <a:pt x="2055100" y="121407"/>
                </a:cubicBezTo>
                <a:cubicBezTo>
                  <a:pt x="2073090" y="121616"/>
                  <a:pt x="2088723" y="123853"/>
                  <a:pt x="2102805" y="127338"/>
                </a:cubicBezTo>
                <a:lnTo>
                  <a:pt x="2139327" y="140098"/>
                </a:lnTo>
                <a:lnTo>
                  <a:pt x="2143886" y="149737"/>
                </a:lnTo>
                <a:lnTo>
                  <a:pt x="2169405" y="154229"/>
                </a:lnTo>
                <a:lnTo>
                  <a:pt x="2175252" y="157025"/>
                </a:lnTo>
                <a:cubicBezTo>
                  <a:pt x="2186400" y="162399"/>
                  <a:pt x="2197622" y="167468"/>
                  <a:pt x="2209736" y="171455"/>
                </a:cubicBezTo>
                <a:cubicBezTo>
                  <a:pt x="2225844" y="133195"/>
                  <a:pt x="2315425" y="199057"/>
                  <a:pt x="2306658" y="162489"/>
                </a:cubicBezTo>
                <a:cubicBezTo>
                  <a:pt x="2358676" y="173927"/>
                  <a:pt x="2356751" y="154958"/>
                  <a:pt x="2376691" y="163846"/>
                </a:cubicBezTo>
                <a:lnTo>
                  <a:pt x="2381520" y="166644"/>
                </a:lnTo>
                <a:lnTo>
                  <a:pt x="2500607" y="180917"/>
                </a:lnTo>
                <a:lnTo>
                  <a:pt x="2542869" y="188717"/>
                </a:lnTo>
                <a:cubicBezTo>
                  <a:pt x="2674262" y="187952"/>
                  <a:pt x="2707055" y="263173"/>
                  <a:pt x="2829718" y="242215"/>
                </a:cubicBezTo>
                <a:lnTo>
                  <a:pt x="3028662" y="219550"/>
                </a:lnTo>
                <a:cubicBezTo>
                  <a:pt x="3049869" y="208285"/>
                  <a:pt x="3084950" y="208595"/>
                  <a:pt x="3107019" y="220240"/>
                </a:cubicBezTo>
                <a:cubicBezTo>
                  <a:pt x="3110816" y="222244"/>
                  <a:pt x="3114075" y="224515"/>
                  <a:pt x="3116698" y="226983"/>
                </a:cubicBezTo>
                <a:cubicBezTo>
                  <a:pt x="3179274" y="200503"/>
                  <a:pt x="3198987" y="221584"/>
                  <a:pt x="3231577" y="202023"/>
                </a:cubicBezTo>
                <a:cubicBezTo>
                  <a:pt x="3309179" y="203900"/>
                  <a:pt x="3356885" y="235149"/>
                  <a:pt x="3386687" y="218190"/>
                </a:cubicBezTo>
                <a:cubicBezTo>
                  <a:pt x="3423429" y="225110"/>
                  <a:pt x="3463019" y="256177"/>
                  <a:pt x="3501680" y="238841"/>
                </a:cubicBezTo>
                <a:cubicBezTo>
                  <a:pt x="3496844" y="257097"/>
                  <a:pt x="3551130" y="231857"/>
                  <a:pt x="3567038" y="246771"/>
                </a:cubicBezTo>
                <a:cubicBezTo>
                  <a:pt x="3577348" y="259245"/>
                  <a:pt x="3596226" y="254494"/>
                  <a:pt x="3613626" y="256591"/>
                </a:cubicBezTo>
                <a:cubicBezTo>
                  <a:pt x="3631298" y="268014"/>
                  <a:pt x="3712457" y="266495"/>
                  <a:pt x="3737444" y="259793"/>
                </a:cubicBezTo>
                <a:cubicBezTo>
                  <a:pt x="3803671" y="233024"/>
                  <a:pt x="3891186" y="276009"/>
                  <a:pt x="3944870" y="255991"/>
                </a:cubicBezTo>
                <a:cubicBezTo>
                  <a:pt x="4008933" y="249766"/>
                  <a:pt x="4045961" y="279503"/>
                  <a:pt x="4092172" y="290617"/>
                </a:cubicBezTo>
                <a:cubicBezTo>
                  <a:pt x="4098827" y="250967"/>
                  <a:pt x="4191523" y="307711"/>
                  <a:pt x="4176434" y="272187"/>
                </a:cubicBezTo>
                <a:cubicBezTo>
                  <a:pt x="4241060" y="280555"/>
                  <a:pt x="4209740" y="244545"/>
                  <a:pt x="4269617" y="283947"/>
                </a:cubicBezTo>
                <a:cubicBezTo>
                  <a:pt x="4386123" y="270292"/>
                  <a:pt x="4534009" y="307696"/>
                  <a:pt x="4638729" y="274806"/>
                </a:cubicBezTo>
                <a:lnTo>
                  <a:pt x="4910175" y="258887"/>
                </a:lnTo>
                <a:cubicBezTo>
                  <a:pt x="4910334" y="258037"/>
                  <a:pt x="4910494" y="257187"/>
                  <a:pt x="4910653" y="256337"/>
                </a:cubicBezTo>
                <a:cubicBezTo>
                  <a:pt x="4911824" y="254741"/>
                  <a:pt x="4913545" y="254755"/>
                  <a:pt x="4915901" y="255646"/>
                </a:cubicBezTo>
                <a:lnTo>
                  <a:pt x="4919888" y="257665"/>
                </a:lnTo>
                <a:lnTo>
                  <a:pt x="4926150" y="256877"/>
                </a:lnTo>
                <a:lnTo>
                  <a:pt x="4943081" y="255402"/>
                </a:lnTo>
                <a:lnTo>
                  <a:pt x="4949875" y="250755"/>
                </a:lnTo>
                <a:lnTo>
                  <a:pt x="5034125" y="251561"/>
                </a:lnTo>
                <a:lnTo>
                  <a:pt x="5058873" y="245283"/>
                </a:lnTo>
                <a:cubicBezTo>
                  <a:pt x="5081450" y="240328"/>
                  <a:pt x="5103755" y="238383"/>
                  <a:pt x="5123651" y="248360"/>
                </a:cubicBezTo>
                <a:cubicBezTo>
                  <a:pt x="5121534" y="229990"/>
                  <a:pt x="5177244" y="258894"/>
                  <a:pt x="5197539" y="245352"/>
                </a:cubicBezTo>
                <a:cubicBezTo>
                  <a:pt x="5211192" y="233802"/>
                  <a:pt x="5231277" y="239882"/>
                  <a:pt x="5250946" y="239095"/>
                </a:cubicBezTo>
                <a:cubicBezTo>
                  <a:pt x="5272576" y="229125"/>
                  <a:pt x="5362305" y="236604"/>
                  <a:pt x="5388817" y="245059"/>
                </a:cubicBezTo>
                <a:cubicBezTo>
                  <a:pt x="5457500" y="276353"/>
                  <a:pt x="5562193" y="240387"/>
                  <a:pt x="5618162" y="264094"/>
                </a:cubicBezTo>
                <a:cubicBezTo>
                  <a:pt x="5635645" y="266810"/>
                  <a:pt x="5651655" y="267184"/>
                  <a:pt x="5666664" y="266098"/>
                </a:cubicBezTo>
                <a:lnTo>
                  <a:pt x="5715324" y="251101"/>
                </a:lnTo>
                <a:lnTo>
                  <a:pt x="5741796" y="250897"/>
                </a:lnTo>
                <a:lnTo>
                  <a:pt x="5748565" y="249142"/>
                </a:lnTo>
                <a:cubicBezTo>
                  <a:pt x="5761488" y="245753"/>
                  <a:pt x="5789604" y="257912"/>
                  <a:pt x="5802907" y="256022"/>
                </a:cubicBezTo>
                <a:cubicBezTo>
                  <a:pt x="5845141" y="268967"/>
                  <a:pt x="5900887" y="231236"/>
                  <a:pt x="5877829" y="265178"/>
                </a:cubicBezTo>
                <a:cubicBezTo>
                  <a:pt x="5932696" y="262556"/>
                  <a:pt x="5923269" y="280589"/>
                  <a:pt x="5946099" y="275229"/>
                </a:cubicBezTo>
                <a:lnTo>
                  <a:pt x="5951885" y="273306"/>
                </a:lnTo>
                <a:lnTo>
                  <a:pt x="5957187" y="267506"/>
                </a:lnTo>
                <a:lnTo>
                  <a:pt x="6000476" y="273899"/>
                </a:lnTo>
                <a:lnTo>
                  <a:pt x="6055647" y="268058"/>
                </a:lnTo>
                <a:cubicBezTo>
                  <a:pt x="6182414" y="290116"/>
                  <a:pt x="6280672" y="256487"/>
                  <a:pt x="6390944" y="296657"/>
                </a:cubicBezTo>
                <a:lnTo>
                  <a:pt x="6445883" y="304401"/>
                </a:lnTo>
                <a:cubicBezTo>
                  <a:pt x="6488263" y="316778"/>
                  <a:pt x="6557650" y="301859"/>
                  <a:pt x="6598839" y="327138"/>
                </a:cubicBezTo>
                <a:cubicBezTo>
                  <a:pt x="6614856" y="341473"/>
                  <a:pt x="6658305" y="336097"/>
                  <a:pt x="6674894" y="339184"/>
                </a:cubicBezTo>
                <a:cubicBezTo>
                  <a:pt x="6691483" y="342271"/>
                  <a:pt x="6694854" y="347625"/>
                  <a:pt x="6698374" y="345663"/>
                </a:cubicBezTo>
                <a:cubicBezTo>
                  <a:pt x="6748333" y="381426"/>
                  <a:pt x="6764373" y="352806"/>
                  <a:pt x="6788093" y="377012"/>
                </a:cubicBezTo>
                <a:cubicBezTo>
                  <a:pt x="6863891" y="387787"/>
                  <a:pt x="6979637" y="372926"/>
                  <a:pt x="7001696" y="394163"/>
                </a:cubicBezTo>
                <a:cubicBezTo>
                  <a:pt x="7039991" y="393431"/>
                  <a:pt x="7010656" y="400290"/>
                  <a:pt x="7052564" y="396658"/>
                </a:cubicBezTo>
                <a:cubicBezTo>
                  <a:pt x="7055164" y="378218"/>
                  <a:pt x="7109032" y="400006"/>
                  <a:pt x="7130364" y="388164"/>
                </a:cubicBezTo>
                <a:cubicBezTo>
                  <a:pt x="7145309" y="377773"/>
                  <a:pt x="7161671" y="385430"/>
                  <a:pt x="7179335" y="386225"/>
                </a:cubicBezTo>
                <a:cubicBezTo>
                  <a:pt x="7200979" y="378045"/>
                  <a:pt x="7278864" y="392682"/>
                  <a:pt x="7300357" y="403218"/>
                </a:cubicBezTo>
                <a:cubicBezTo>
                  <a:pt x="7353733" y="439852"/>
                  <a:pt x="7455509" y="412480"/>
                  <a:pt x="7499445" y="440549"/>
                </a:cubicBezTo>
                <a:cubicBezTo>
                  <a:pt x="7558920" y="456964"/>
                  <a:pt x="7606586" y="434213"/>
                  <a:pt x="7655710" y="430962"/>
                </a:cubicBezTo>
                <a:cubicBezTo>
                  <a:pt x="7646336" y="470388"/>
                  <a:pt x="7758609" y="430550"/>
                  <a:pt x="7729851" y="462457"/>
                </a:cubicBezTo>
                <a:cubicBezTo>
                  <a:pt x="7795688" y="464850"/>
                  <a:pt x="7751041" y="494594"/>
                  <a:pt x="7824660" y="466203"/>
                </a:cubicBezTo>
                <a:cubicBezTo>
                  <a:pt x="7931888" y="498311"/>
                  <a:pt x="8189689" y="453831"/>
                  <a:pt x="8277851" y="502630"/>
                </a:cubicBezTo>
                <a:cubicBezTo>
                  <a:pt x="8370818" y="512734"/>
                  <a:pt x="8313042" y="513711"/>
                  <a:pt x="8382461" y="526824"/>
                </a:cubicBezTo>
                <a:cubicBezTo>
                  <a:pt x="8391942" y="573223"/>
                  <a:pt x="8538700" y="594604"/>
                  <a:pt x="8594502" y="613607"/>
                </a:cubicBezTo>
                <a:cubicBezTo>
                  <a:pt x="8691407" y="622788"/>
                  <a:pt x="8680711" y="654899"/>
                  <a:pt x="8777878" y="639454"/>
                </a:cubicBezTo>
                <a:cubicBezTo>
                  <a:pt x="8821850" y="645255"/>
                  <a:pt x="8834479" y="644511"/>
                  <a:pt x="8858334" y="648415"/>
                </a:cubicBezTo>
                <a:lnTo>
                  <a:pt x="8969814" y="639833"/>
                </a:lnTo>
                <a:cubicBezTo>
                  <a:pt x="9008784" y="633280"/>
                  <a:pt x="9061030" y="618158"/>
                  <a:pt x="9092152" y="609097"/>
                </a:cubicBezTo>
                <a:cubicBezTo>
                  <a:pt x="9141320" y="619991"/>
                  <a:pt x="9118891" y="591188"/>
                  <a:pt x="9156546" y="585468"/>
                </a:cubicBezTo>
                <a:cubicBezTo>
                  <a:pt x="9180620" y="587385"/>
                  <a:pt x="9192331" y="584657"/>
                  <a:pt x="9194830" y="571148"/>
                </a:cubicBezTo>
                <a:cubicBezTo>
                  <a:pt x="9308402" y="581928"/>
                  <a:pt x="9235498" y="557277"/>
                  <a:pt x="9314188" y="547301"/>
                </a:cubicBezTo>
                <a:cubicBezTo>
                  <a:pt x="9385651" y="541365"/>
                  <a:pt x="9407311" y="527502"/>
                  <a:pt x="9505176" y="542666"/>
                </a:cubicBezTo>
                <a:cubicBezTo>
                  <a:pt x="9527962" y="548956"/>
                  <a:pt x="9555704" y="534081"/>
                  <a:pt x="9581851" y="530976"/>
                </a:cubicBezTo>
                <a:cubicBezTo>
                  <a:pt x="9607998" y="527871"/>
                  <a:pt x="9661317" y="526445"/>
                  <a:pt x="9662056" y="524035"/>
                </a:cubicBezTo>
                <a:cubicBezTo>
                  <a:pt x="9725667" y="537016"/>
                  <a:pt x="9687962" y="516815"/>
                  <a:pt x="9724197" y="528337"/>
                </a:cubicBezTo>
                <a:cubicBezTo>
                  <a:pt x="9784395" y="515772"/>
                  <a:pt x="9805214" y="483205"/>
                  <a:pt x="9837846" y="492977"/>
                </a:cubicBezTo>
                <a:cubicBezTo>
                  <a:pt x="9863105" y="482046"/>
                  <a:pt x="9877613" y="450783"/>
                  <a:pt x="9917440" y="459605"/>
                </a:cubicBezTo>
                <a:cubicBezTo>
                  <a:pt x="9914032" y="456009"/>
                  <a:pt x="9914999" y="454133"/>
                  <a:pt x="9918439" y="453114"/>
                </a:cubicBezTo>
                <a:lnTo>
                  <a:pt x="9953039" y="452486"/>
                </a:lnTo>
                <a:lnTo>
                  <a:pt x="9988183" y="448079"/>
                </a:lnTo>
                <a:cubicBezTo>
                  <a:pt x="10003164" y="445307"/>
                  <a:pt x="9997636" y="440348"/>
                  <a:pt x="9991965" y="435969"/>
                </a:cubicBezTo>
                <a:lnTo>
                  <a:pt x="9986932" y="431168"/>
                </a:lnTo>
                <a:lnTo>
                  <a:pt x="9996190" y="429066"/>
                </a:lnTo>
                <a:lnTo>
                  <a:pt x="9999786" y="427758"/>
                </a:lnTo>
                <a:lnTo>
                  <a:pt x="10012936" y="428884"/>
                </a:lnTo>
                <a:cubicBezTo>
                  <a:pt x="10033227" y="430510"/>
                  <a:pt x="10071440" y="439772"/>
                  <a:pt x="10102484" y="441324"/>
                </a:cubicBezTo>
                <a:cubicBezTo>
                  <a:pt x="10136562" y="436650"/>
                  <a:pt x="10161909" y="444583"/>
                  <a:pt x="10199200" y="438197"/>
                </a:cubicBezTo>
                <a:cubicBezTo>
                  <a:pt x="10217449" y="429443"/>
                  <a:pt x="10230000" y="428254"/>
                  <a:pt x="10245648" y="438831"/>
                </a:cubicBezTo>
                <a:cubicBezTo>
                  <a:pt x="10329997" y="396081"/>
                  <a:pt x="10293643" y="438380"/>
                  <a:pt x="10369590" y="423377"/>
                </a:cubicBezTo>
                <a:cubicBezTo>
                  <a:pt x="10435429" y="407137"/>
                  <a:pt x="10508988" y="397618"/>
                  <a:pt x="10575777" y="355859"/>
                </a:cubicBezTo>
                <a:cubicBezTo>
                  <a:pt x="10588559" y="343823"/>
                  <a:pt x="10623554" y="349957"/>
                  <a:pt x="10638984" y="347416"/>
                </a:cubicBezTo>
                <a:cubicBezTo>
                  <a:pt x="10654414" y="344875"/>
                  <a:pt x="10665320" y="338813"/>
                  <a:pt x="10668356" y="340612"/>
                </a:cubicBezTo>
                <a:cubicBezTo>
                  <a:pt x="10708634" y="310852"/>
                  <a:pt x="10713374" y="337960"/>
                  <a:pt x="10732175" y="317549"/>
                </a:cubicBezTo>
                <a:cubicBezTo>
                  <a:pt x="10795223" y="310206"/>
                  <a:pt x="10845347" y="331314"/>
                  <a:pt x="10862886" y="313438"/>
                </a:cubicBezTo>
                <a:cubicBezTo>
                  <a:pt x="10895019" y="315099"/>
                  <a:pt x="10938544" y="336989"/>
                  <a:pt x="10963063" y="317771"/>
                </a:cubicBezTo>
                <a:cubicBezTo>
                  <a:pt x="10966067" y="333874"/>
                  <a:pt x="11000154" y="306125"/>
                  <a:pt x="11018562" y="316991"/>
                </a:cubicBezTo>
                <a:cubicBezTo>
                  <a:pt x="11031553" y="326424"/>
                  <a:pt x="11044924" y="320203"/>
                  <a:pt x="11059692" y="319983"/>
                </a:cubicBezTo>
                <a:cubicBezTo>
                  <a:pt x="11078202" y="327673"/>
                  <a:pt x="11142830" y="317027"/>
                  <a:pt x="11160371" y="308440"/>
                </a:cubicBezTo>
                <a:cubicBezTo>
                  <a:pt x="11165760" y="304637"/>
                  <a:pt x="11171826" y="301723"/>
                  <a:pt x="11178386" y="299490"/>
                </a:cubicBezTo>
                <a:lnTo>
                  <a:pt x="11192494" y="296221"/>
                </a:lnTo>
                <a:lnTo>
                  <a:pt x="11199770" y="299772"/>
                </a:lnTo>
                <a:lnTo>
                  <a:pt x="11217258" y="293681"/>
                </a:lnTo>
                <a:lnTo>
                  <a:pt x="11245798" y="292170"/>
                </a:lnTo>
                <a:lnTo>
                  <a:pt x="11255992" y="291919"/>
                </a:lnTo>
                <a:lnTo>
                  <a:pt x="11264859" y="293937"/>
                </a:lnTo>
                <a:cubicBezTo>
                  <a:pt x="11269176" y="294273"/>
                  <a:pt x="11272860" y="293892"/>
                  <a:pt x="11276151" y="293070"/>
                </a:cubicBezTo>
                <a:lnTo>
                  <a:pt x="11279850" y="291330"/>
                </a:lnTo>
                <a:lnTo>
                  <a:pt x="11290818" y="291060"/>
                </a:lnTo>
                <a:lnTo>
                  <a:pt x="11296248" y="290163"/>
                </a:lnTo>
                <a:lnTo>
                  <a:pt x="11301652" y="290324"/>
                </a:lnTo>
                <a:lnTo>
                  <a:pt x="11339114" y="288153"/>
                </a:lnTo>
                <a:lnTo>
                  <a:pt x="11345146" y="290802"/>
                </a:lnTo>
                <a:lnTo>
                  <a:pt x="11400126" y="292287"/>
                </a:lnTo>
                <a:cubicBezTo>
                  <a:pt x="11400225" y="292777"/>
                  <a:pt x="11400322" y="293267"/>
                  <a:pt x="11400420" y="293758"/>
                </a:cubicBezTo>
                <a:cubicBezTo>
                  <a:pt x="11402333" y="297092"/>
                  <a:pt x="11406107" y="299615"/>
                  <a:pt x="11413889" y="300516"/>
                </a:cubicBezTo>
                <a:cubicBezTo>
                  <a:pt x="11395142" y="320394"/>
                  <a:pt x="11416088" y="309220"/>
                  <a:pt x="11440688" y="310121"/>
                </a:cubicBezTo>
                <a:cubicBezTo>
                  <a:pt x="11417061" y="341196"/>
                  <a:pt x="11491047" y="330911"/>
                  <a:pt x="11496733" y="350225"/>
                </a:cubicBezTo>
                <a:cubicBezTo>
                  <a:pt x="11515339" y="350186"/>
                  <a:pt x="11534581" y="350713"/>
                  <a:pt x="11554005" y="351933"/>
                </a:cubicBezTo>
                <a:lnTo>
                  <a:pt x="11565304" y="353069"/>
                </a:lnTo>
                <a:cubicBezTo>
                  <a:pt x="11565348" y="353186"/>
                  <a:pt x="11565391" y="353302"/>
                  <a:pt x="11565435" y="353419"/>
                </a:cubicBezTo>
                <a:cubicBezTo>
                  <a:pt x="11567690" y="354366"/>
                  <a:pt x="11571332" y="355001"/>
                  <a:pt x="11577168" y="355270"/>
                </a:cubicBezTo>
                <a:lnTo>
                  <a:pt x="11607823" y="357347"/>
                </a:lnTo>
                <a:lnTo>
                  <a:pt x="11664276" y="386951"/>
                </a:lnTo>
                <a:cubicBezTo>
                  <a:pt x="11700990" y="407051"/>
                  <a:pt x="11744222" y="456861"/>
                  <a:pt x="11786197" y="477948"/>
                </a:cubicBezTo>
                <a:lnTo>
                  <a:pt x="11866598" y="486803"/>
                </a:lnTo>
                <a:cubicBezTo>
                  <a:pt x="11883269" y="491187"/>
                  <a:pt x="11900036" y="496356"/>
                  <a:pt x="11916744" y="502917"/>
                </a:cubicBezTo>
                <a:lnTo>
                  <a:pt x="11949248" y="518881"/>
                </a:lnTo>
                <a:lnTo>
                  <a:pt x="11951002" y="518735"/>
                </a:lnTo>
                <a:lnTo>
                  <a:pt x="12026007" y="534384"/>
                </a:lnTo>
                <a:cubicBezTo>
                  <a:pt x="12029433" y="533054"/>
                  <a:pt x="12032525" y="531446"/>
                  <a:pt x="12035188" y="529609"/>
                </a:cubicBezTo>
                <a:cubicBezTo>
                  <a:pt x="12075234" y="558112"/>
                  <a:pt x="12095957" y="542163"/>
                  <a:pt x="12115225" y="561895"/>
                </a:cubicBezTo>
                <a:cubicBezTo>
                  <a:pt x="12144838" y="564862"/>
                  <a:pt x="12170822" y="560882"/>
                  <a:pt x="12191636" y="558318"/>
                </a:cubicBezTo>
                <a:lnTo>
                  <a:pt x="12192000" y="558295"/>
                </a:lnTo>
                <a:lnTo>
                  <a:pt x="12192000" y="1126566"/>
                </a:lnTo>
                <a:lnTo>
                  <a:pt x="0" y="1126566"/>
                </a:lnTo>
                <a:lnTo>
                  <a:pt x="0" y="401922"/>
                </a:lnTo>
                <a:lnTo>
                  <a:pt x="25242" y="388862"/>
                </a:lnTo>
                <a:cubicBezTo>
                  <a:pt x="53095" y="374239"/>
                  <a:pt x="81134" y="359931"/>
                  <a:pt x="96922" y="357381"/>
                </a:cubicBezTo>
                <a:cubicBezTo>
                  <a:pt x="108624" y="334682"/>
                  <a:pt x="133296" y="326879"/>
                  <a:pt x="164580" y="322443"/>
                </a:cubicBezTo>
                <a:cubicBezTo>
                  <a:pt x="170496" y="302312"/>
                  <a:pt x="203628" y="305232"/>
                  <a:pt x="258712" y="286531"/>
                </a:cubicBezTo>
                <a:cubicBezTo>
                  <a:pt x="264312" y="263774"/>
                  <a:pt x="296058" y="274113"/>
                  <a:pt x="316354" y="238529"/>
                </a:cubicBezTo>
                <a:cubicBezTo>
                  <a:pt x="320285" y="239658"/>
                  <a:pt x="324488" y="240478"/>
                  <a:pt x="328834" y="240963"/>
                </a:cubicBezTo>
                <a:cubicBezTo>
                  <a:pt x="354074" y="243782"/>
                  <a:pt x="378513" y="234932"/>
                  <a:pt x="383414" y="221196"/>
                </a:cubicBezTo>
                <a:cubicBezTo>
                  <a:pt x="421577" y="169345"/>
                  <a:pt x="485280" y="146631"/>
                  <a:pt x="537708" y="119020"/>
                </a:cubicBezTo>
                <a:cubicBezTo>
                  <a:pt x="588732" y="94357"/>
                  <a:pt x="615676" y="101316"/>
                  <a:pt x="653257" y="91372"/>
                </a:cubicBezTo>
                <a:cubicBezTo>
                  <a:pt x="684624" y="78385"/>
                  <a:pt x="748753" y="87379"/>
                  <a:pt x="763197" y="59356"/>
                </a:cubicBezTo>
                <a:cubicBezTo>
                  <a:pt x="765804" y="63426"/>
                  <a:pt x="771340" y="64365"/>
                  <a:pt x="778208" y="63801"/>
                </a:cubicBezTo>
                <a:lnTo>
                  <a:pt x="784725" y="62505"/>
                </a:lnTo>
                <a:lnTo>
                  <a:pt x="785400" y="62796"/>
                </a:lnTo>
                <a:lnTo>
                  <a:pt x="786774" y="62098"/>
                </a:lnTo>
                <a:lnTo>
                  <a:pt x="852003" y="61064"/>
                </a:lnTo>
                <a:cubicBezTo>
                  <a:pt x="860539" y="57863"/>
                  <a:pt x="862705" y="50815"/>
                  <a:pt x="870719" y="47209"/>
                </a:cubicBezTo>
                <a:lnTo>
                  <a:pt x="883786" y="45814"/>
                </a:lnTo>
                <a:lnTo>
                  <a:pt x="886400" y="43909"/>
                </a:lnTo>
                <a:lnTo>
                  <a:pt x="893881" y="40197"/>
                </a:lnTo>
                <a:lnTo>
                  <a:pt x="886282" y="36610"/>
                </a:lnTo>
                <a:cubicBezTo>
                  <a:pt x="895681" y="33262"/>
                  <a:pt x="933249" y="22206"/>
                  <a:pt x="950274" y="20111"/>
                </a:cubicBezTo>
                <a:lnTo>
                  <a:pt x="988432" y="24039"/>
                </a:lnTo>
                <a:cubicBezTo>
                  <a:pt x="993873" y="26447"/>
                  <a:pt x="1044330" y="14803"/>
                  <a:pt x="1048223" y="19791"/>
                </a:cubicBezTo>
                <a:cubicBezTo>
                  <a:pt x="1123287" y="25741"/>
                  <a:pt x="1109478" y="4056"/>
                  <a:pt x="1177886" y="30728"/>
                </a:cubicBezTo>
                <a:cubicBezTo>
                  <a:pt x="1207072" y="3020"/>
                  <a:pt x="1274783" y="15000"/>
                  <a:pt x="1305018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Čuvar mesta za tekst 3">
            <a:extLst>
              <a:ext uri="{FF2B5EF4-FFF2-40B4-BE49-F238E27FC236}">
                <a16:creationId xmlns:a16="http://schemas.microsoft.com/office/drawing/2014/main" id="{22A8FDE4-8635-0578-7009-6F4E51792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878" y="2447538"/>
            <a:ext cx="6830912" cy="36498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2000" err="1">
                <a:latin typeface="Garamond"/>
                <a:ea typeface="Batang"/>
              </a:rPr>
              <a:t>Želimo</a:t>
            </a:r>
            <a:r>
              <a:rPr lang="en-US" sz="2000">
                <a:latin typeface="Garamond"/>
                <a:ea typeface="Batang"/>
              </a:rPr>
              <a:t> da </a:t>
            </a:r>
            <a:r>
              <a:rPr lang="en-US" sz="2000" err="1">
                <a:latin typeface="Garamond"/>
                <a:ea typeface="Batang"/>
              </a:rPr>
              <a:t>predložimo</a:t>
            </a:r>
            <a:r>
              <a:rPr lang="en-US" sz="2000">
                <a:latin typeface="Garamond"/>
                <a:ea typeface="Batang"/>
              </a:rPr>
              <a:t> </a:t>
            </a:r>
            <a:r>
              <a:rPr lang="en-US" sz="2000" err="1">
                <a:latin typeface="Garamond"/>
                <a:ea typeface="Batang"/>
              </a:rPr>
              <a:t>korisniku</a:t>
            </a:r>
            <a:r>
              <a:rPr lang="en-US" sz="2000">
                <a:latin typeface="Garamond"/>
                <a:ea typeface="Batang"/>
              </a:rPr>
              <a:t> </a:t>
            </a:r>
          </a:p>
          <a:p>
            <a:r>
              <a:rPr lang="en-US" sz="2000" err="1">
                <a:latin typeface="Garamond"/>
                <a:ea typeface="Batang"/>
              </a:rPr>
              <a:t>neku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knjigu</a:t>
            </a:r>
            <a:endParaRPr lang="en-US" sz="2000">
              <a:latin typeface="Garamond"/>
              <a:ea typeface="Batang"/>
            </a:endParaRPr>
          </a:p>
          <a:p>
            <a:pPr marL="457200" indent="-457200">
              <a:buAutoNum type="arabicParenR"/>
            </a:pPr>
            <a:r>
              <a:rPr lang="en-US" sz="2000" err="1">
                <a:latin typeface="Garamond"/>
                <a:ea typeface="Batang"/>
              </a:rPr>
              <a:t>Identifikacija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sličnog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korisnika</a:t>
            </a:r>
            <a:r>
              <a:rPr lang="en-US" sz="2000">
                <a:latin typeface="Garamond"/>
                <a:ea typeface="Batang"/>
              </a:rPr>
              <a:t> (</a:t>
            </a:r>
            <a:r>
              <a:rPr lang="en-US" sz="2000" err="1">
                <a:latin typeface="Garamond"/>
                <a:ea typeface="Batang"/>
              </a:rPr>
              <a:t>pomoću</a:t>
            </a:r>
            <a:r>
              <a:rPr lang="en-US" sz="2000">
                <a:latin typeface="Garamond"/>
                <a:ea typeface="Batang"/>
              </a:rPr>
              <a:t> cosine similarity)</a:t>
            </a:r>
          </a:p>
          <a:p>
            <a:pPr marL="457200" indent="-457200">
              <a:buAutoNum type="arabicParenR"/>
            </a:pPr>
            <a:r>
              <a:rPr lang="en-US" sz="2000" err="1">
                <a:latin typeface="Garamond"/>
                <a:ea typeface="Batang"/>
              </a:rPr>
              <a:t>Generisanje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kandidata</a:t>
            </a:r>
            <a:endParaRPr lang="en-US" sz="2000">
              <a:latin typeface="Garamond"/>
              <a:ea typeface="Batang"/>
            </a:endParaRPr>
          </a:p>
          <a:p>
            <a:pPr marL="457200" indent="-457200">
              <a:buAutoNum type="arabicParenR"/>
            </a:pPr>
            <a:r>
              <a:rPr lang="en-US" sz="2000" err="1">
                <a:latin typeface="Garamond"/>
                <a:ea typeface="Batang"/>
              </a:rPr>
              <a:t>Prikupljanje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ocena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kandidata</a:t>
            </a:r>
            <a:endParaRPr lang="en-US" sz="2000">
              <a:latin typeface="Garamond"/>
              <a:ea typeface="Batang"/>
            </a:endParaRPr>
          </a:p>
          <a:p>
            <a:pPr marL="457200" indent="-457200">
              <a:buAutoNum type="arabicParenR"/>
            </a:pPr>
            <a:r>
              <a:rPr lang="en-US" sz="2000" err="1">
                <a:latin typeface="Garamond"/>
                <a:ea typeface="Batang"/>
              </a:rPr>
              <a:t>Filtriranje</a:t>
            </a:r>
            <a:r>
              <a:rPr lang="en-US" sz="2000">
                <a:latin typeface="Garamond"/>
                <a:ea typeface="Batang"/>
              </a:rPr>
              <a:t> </a:t>
            </a:r>
            <a:r>
              <a:rPr lang="en-US" sz="2000" err="1">
                <a:latin typeface="Garamond"/>
                <a:ea typeface="Batang"/>
              </a:rPr>
              <a:t>kandidata</a:t>
            </a:r>
            <a:endParaRPr lang="en-US" sz="2000">
              <a:latin typeface="Garamond"/>
              <a:ea typeface="Batang"/>
            </a:endParaRPr>
          </a:p>
        </p:txBody>
      </p:sp>
      <p:pic>
        <p:nvPicPr>
          <p:cNvPr id="7" name="Slika 6" descr="Cosine Similarity – LearnDataSci">
            <a:extLst>
              <a:ext uri="{FF2B5EF4-FFF2-40B4-BE49-F238E27FC236}">
                <a16:creationId xmlns:a16="http://schemas.microsoft.com/office/drawing/2014/main" id="{85E280C5-1A62-A638-6533-C7B4F57BD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890" y="1836384"/>
            <a:ext cx="6839793" cy="1610519"/>
          </a:xfrm>
          <a:prstGeom prst="rect">
            <a:avLst/>
          </a:prstGeom>
        </p:spPr>
      </p:pic>
      <p:pic>
        <p:nvPicPr>
          <p:cNvPr id="5" name="Čuvar mesta za sadržaj 4" descr="Understanding Cosine Similarity and Cosine Distance in Depth | by Suraj  Yadav | AI Mind">
            <a:extLst>
              <a:ext uri="{FF2B5EF4-FFF2-40B4-BE49-F238E27FC236}">
                <a16:creationId xmlns:a16="http://schemas.microsoft.com/office/drawing/2014/main" id="{07A06133-753B-2CEB-580C-B5EE92608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99392" y="4146863"/>
            <a:ext cx="6827515" cy="16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3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5E33B8-93E1-EFB3-C91C-A54585A3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390237"/>
            <a:ext cx="9810604" cy="1216024"/>
          </a:xfrm>
        </p:spPr>
        <p:txBody>
          <a:bodyPr/>
          <a:lstStyle/>
          <a:p>
            <a:r>
              <a:rPr lang="sr-Latn-RS">
                <a:latin typeface="Garamond"/>
                <a:ea typeface="Batang"/>
              </a:rPr>
              <a:t>Prednosti      mane</a:t>
            </a:r>
            <a:endParaRPr lang="sr-Latn-RS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AA6927C2-B759-B7E1-59BA-9BFBB2989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364" y="1826835"/>
            <a:ext cx="4473622" cy="4460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Efektna personalizacija</a:t>
            </a:r>
          </a:p>
          <a:p>
            <a:r>
              <a:rPr lang="sr-Latn-RS">
                <a:latin typeface="Garamond"/>
                <a:ea typeface="Batang"/>
              </a:rPr>
              <a:t>Nisu nam neophodne informacije o stavkama (funkcionisanje samo po principu relacija)</a:t>
            </a:r>
          </a:p>
          <a:p>
            <a:r>
              <a:rPr lang="sr-Latn-RS">
                <a:latin typeface="Garamond"/>
                <a:ea typeface="Batang"/>
              </a:rPr>
              <a:t>Otkrivanje (predlaganje) novih, </a:t>
            </a:r>
            <a:r>
              <a:rPr lang="sr-Latn-RS" err="1">
                <a:latin typeface="Garamond"/>
                <a:ea typeface="Batang"/>
                <a:cs typeface="Calibri"/>
              </a:rPr>
              <a:t>neočiglednih</a:t>
            </a:r>
            <a:r>
              <a:rPr lang="sr-Latn-RS">
                <a:latin typeface="Garamond"/>
                <a:ea typeface="Batang"/>
              </a:rPr>
              <a:t> proizvoda</a:t>
            </a:r>
            <a:endParaRPr lang="sr-Latn-RS">
              <a:latin typeface="Garamond"/>
            </a:endParaRP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6C0E8802-3EF0-2AB1-50C7-536F47CF9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6834"/>
            <a:ext cx="5016943" cy="4460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err="1">
                <a:latin typeface="Garamond"/>
                <a:ea typeface="Batang"/>
              </a:rPr>
              <a:t>Cold</a:t>
            </a:r>
            <a:r>
              <a:rPr lang="sr-Latn-RS">
                <a:latin typeface="Garamond"/>
                <a:ea typeface="Batang"/>
              </a:rPr>
              <a:t>-start problem</a:t>
            </a:r>
          </a:p>
          <a:p>
            <a:r>
              <a:rPr lang="sr-Latn-RS">
                <a:latin typeface="Garamond"/>
                <a:ea typeface="Batang"/>
              </a:rPr>
              <a:t>Neaktivni korisnici (koji komuniciraju sa malim brojem stavki)</a:t>
            </a:r>
          </a:p>
          <a:p>
            <a:r>
              <a:rPr lang="sr-Latn-RS">
                <a:latin typeface="Garamond"/>
                <a:ea typeface="Batang"/>
              </a:rPr>
              <a:t>"bogati postaju bogatiji" fenomen (tendencija predlaganja popularnih stavki više)</a:t>
            </a:r>
          </a:p>
          <a:p>
            <a:r>
              <a:rPr lang="sr-Latn-RS">
                <a:latin typeface="Garamond"/>
                <a:ea typeface="Batang"/>
              </a:rPr>
              <a:t>Zahteva mnogo podataka</a:t>
            </a:r>
          </a:p>
          <a:p>
            <a:r>
              <a:rPr lang="sr-Latn-RS">
                <a:latin typeface="Garamond"/>
                <a:ea typeface="Batang"/>
              </a:rPr>
              <a:t>Proces upoređivanja svakog </a:t>
            </a:r>
            <a:r>
              <a:rPr lang="sr-Latn-RS" err="1">
                <a:latin typeface="Garamond"/>
                <a:ea typeface="Batang"/>
              </a:rPr>
              <a:t>korisnka</a:t>
            </a:r>
            <a:r>
              <a:rPr lang="sr-Latn-RS">
                <a:latin typeface="Garamond"/>
                <a:ea typeface="Batang"/>
              </a:rPr>
              <a:t> (stavke) sa svakim korisnikom (stavkom) je skup</a:t>
            </a:r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72926030-D702-5CEB-0A8E-EAF611A85EFE}"/>
              </a:ext>
            </a:extLst>
          </p:cNvPr>
          <p:cNvSpPr txBox="1"/>
          <p:nvPr/>
        </p:nvSpPr>
        <p:spPr>
          <a:xfrm>
            <a:off x="647936" y="5695388"/>
            <a:ext cx="104056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2800" b="1">
                <a:solidFill>
                  <a:schemeClr val="accent2"/>
                </a:solidFill>
                <a:latin typeface="Garamond"/>
              </a:rPr>
              <a:t>Prednosti i mane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Content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based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 i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Collaborative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based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filtering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-a =&gt;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Hybrid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 </a:t>
            </a:r>
            <a:r>
              <a:rPr lang="sr-Latn-RS" sz="2800" b="1" err="1">
                <a:solidFill>
                  <a:schemeClr val="accent2"/>
                </a:solidFill>
                <a:latin typeface="Garamond"/>
              </a:rPr>
              <a:t>recommenders</a:t>
            </a:r>
            <a:r>
              <a:rPr lang="sr-Latn-RS" sz="2800" b="1">
                <a:solidFill>
                  <a:schemeClr val="accent2"/>
                </a:solidFill>
                <a:latin typeface="Garamond"/>
              </a:rPr>
              <a:t> </a:t>
            </a:r>
            <a:r>
              <a:rPr lang="sr-Latn-RS">
                <a:latin typeface="Garamond"/>
              </a:rPr>
              <a:t> </a:t>
            </a:r>
          </a:p>
        </p:txBody>
      </p:sp>
      <p:pic>
        <p:nvPicPr>
          <p:cNvPr id="7" name="Slika 6" descr="check mark&quot; Emoji - Download for free – Iconduck">
            <a:extLst>
              <a:ext uri="{FF2B5EF4-FFF2-40B4-BE49-F238E27FC236}">
                <a16:creationId xmlns:a16="http://schemas.microsoft.com/office/drawing/2014/main" id="{DD680F04-C26D-A721-DC99-96A50DB3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28" y="848555"/>
            <a:ext cx="909563" cy="746126"/>
          </a:xfrm>
          <a:prstGeom prst="rect">
            <a:avLst/>
          </a:prstGeom>
        </p:spPr>
      </p:pic>
      <p:pic>
        <p:nvPicPr>
          <p:cNvPr id="9" name="Slika 8" descr="cross mark&quot; Emoji - Download for free – Iconduck">
            <a:extLst>
              <a:ext uri="{FF2B5EF4-FFF2-40B4-BE49-F238E27FC236}">
                <a16:creationId xmlns:a16="http://schemas.microsoft.com/office/drawing/2014/main" id="{4B1129C0-A208-CDB5-741D-7BC35B0D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59310" y="847875"/>
            <a:ext cx="768047" cy="7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 descr="Types of Recommendation Systems: How They Work &amp; Use Cases">
            <a:extLst>
              <a:ext uri="{FF2B5EF4-FFF2-40B4-BE49-F238E27FC236}">
                <a16:creationId xmlns:a16="http://schemas.microsoft.com/office/drawing/2014/main" id="{792FE57F-A18F-2EF0-A268-B6F0ABD4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48078"/>
            <a:ext cx="6987420" cy="68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6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0472FDD2-529E-252B-EE2D-980CC6449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>
                <a:latin typeface="Garamond"/>
                <a:ea typeface="Batang"/>
              </a:rPr>
              <a:t>prednosti</a:t>
            </a:r>
            <a:endParaRPr lang="sr-Latn-RS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86B6A47A-4495-5D4F-D549-DC0F4C108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3298372"/>
            <a:ext cx="4452938" cy="35594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Poboljšan kvalitet preporuka</a:t>
            </a:r>
          </a:p>
          <a:p>
            <a:r>
              <a:rPr lang="sr-Latn-RS">
                <a:latin typeface="Garamond"/>
                <a:ea typeface="Batang"/>
              </a:rPr>
              <a:t>Stabilnost, fleksibilnost preporuka</a:t>
            </a:r>
          </a:p>
          <a:p>
            <a:r>
              <a:rPr lang="sr-Latn-RS">
                <a:latin typeface="Garamond"/>
                <a:ea typeface="Batang"/>
              </a:rPr>
              <a:t>Rešavanje ograničenosti uobičajenih preporuka (npr. Rešen problem </a:t>
            </a:r>
            <a:r>
              <a:rPr lang="sr-Latn-RS" err="1">
                <a:latin typeface="Garamond"/>
                <a:ea typeface="Batang"/>
              </a:rPr>
              <a:t>cold</a:t>
            </a:r>
            <a:r>
              <a:rPr lang="sr-Latn-RS">
                <a:latin typeface="Garamond"/>
                <a:ea typeface="Batang"/>
              </a:rPr>
              <a:t>-starta predlaganjem </a:t>
            </a:r>
            <a:r>
              <a:rPr lang="sr-Latn-RS" err="1">
                <a:latin typeface="Garamond"/>
                <a:ea typeface="Batang"/>
              </a:rPr>
              <a:t>random</a:t>
            </a:r>
            <a:r>
              <a:rPr lang="sr-Latn-RS">
                <a:latin typeface="Garamond"/>
                <a:ea typeface="Batang"/>
              </a:rPr>
              <a:t> stavki)</a:t>
            </a:r>
            <a:endParaRPr lang="sr-Latn-RS">
              <a:latin typeface="Garamond"/>
            </a:endParaRPr>
          </a:p>
        </p:txBody>
      </p:sp>
      <p:sp>
        <p:nvSpPr>
          <p:cNvPr id="6" name="Čuvar mesta za tekst 5">
            <a:extLst>
              <a:ext uri="{FF2B5EF4-FFF2-40B4-BE49-F238E27FC236}">
                <a16:creationId xmlns:a16="http://schemas.microsoft.com/office/drawing/2014/main" id="{BEFF3A94-D0C0-C4B8-8958-4FC6EA530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r-Latn-RS">
                <a:latin typeface="Garamond"/>
                <a:ea typeface="Batang"/>
              </a:rPr>
              <a:t>mane</a:t>
            </a:r>
            <a:endParaRPr lang="sr-Latn-RS">
              <a:latin typeface="Garamond"/>
            </a:endParaRP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259DD10D-AEED-1EBF-64A7-BB306CD8F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3397" y="3298371"/>
            <a:ext cx="5016943" cy="35594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>
                <a:latin typeface="Garamond"/>
                <a:ea typeface="Batang"/>
              </a:rPr>
              <a:t>Povećana složenosti i razvojni napori</a:t>
            </a:r>
          </a:p>
          <a:p>
            <a:r>
              <a:rPr lang="sr-Latn-RS">
                <a:latin typeface="Garamond"/>
                <a:ea typeface="Batang"/>
              </a:rPr>
              <a:t>Traže više podataka i računarskih resursa (jer koriste više algoritama)</a:t>
            </a:r>
          </a:p>
          <a:p>
            <a:r>
              <a:rPr lang="sr-Latn-RS">
                <a:latin typeface="Garamond"/>
                <a:ea typeface="Batang"/>
              </a:rPr>
              <a:t>Podešavanje i osetljivost parametara (javlja se puno parametara i </a:t>
            </a:r>
            <a:r>
              <a:rPr lang="sr-Latn-RS" err="1">
                <a:latin typeface="Garamond"/>
                <a:ea typeface="Batang"/>
              </a:rPr>
              <a:t>hiperparametara</a:t>
            </a:r>
            <a:r>
              <a:rPr lang="sr-Latn-RS">
                <a:latin typeface="Garamond"/>
                <a:ea typeface="Batang"/>
              </a:rPr>
              <a:t> sa kojima treba biti pažljiv)</a:t>
            </a:r>
            <a:endParaRPr lang="sr-Latn-RS">
              <a:latin typeface="Garamond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5555357-AC90-86C1-162B-691DDCB3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err="1">
                <a:latin typeface="Garamond"/>
                <a:ea typeface="Batang"/>
              </a:rPr>
              <a:t>Hybrid</a:t>
            </a:r>
            <a:r>
              <a:rPr lang="sr-Latn-RS">
                <a:latin typeface="Garamond"/>
                <a:ea typeface="Batang"/>
              </a:rPr>
              <a:t> </a:t>
            </a:r>
            <a:r>
              <a:rPr lang="sr-Latn-RS" err="1">
                <a:latin typeface="Garamond"/>
                <a:ea typeface="Batang"/>
              </a:rPr>
              <a:t>recommenders</a:t>
            </a:r>
            <a:r>
              <a:rPr lang="sr-Latn-RS">
                <a:latin typeface="Garamond"/>
                <a:ea typeface="Batang"/>
              </a:rPr>
              <a:t> </a:t>
            </a:r>
            <a:br>
              <a:rPr lang="sr-Latn-RS">
                <a:latin typeface="Garamond"/>
                <a:ea typeface="Batang"/>
              </a:rPr>
            </a:br>
            <a:r>
              <a:rPr lang="sr-Latn-RS" sz="1800">
                <a:latin typeface="Garamond"/>
                <a:ea typeface="Batang"/>
              </a:rPr>
              <a:t>(više tehnika i pristupa =&gt; preciznije raznovrsnije, efikasnije preporuke)</a:t>
            </a:r>
            <a:endParaRPr lang="sr-Latn-RS" sz="1800">
              <a:latin typeface="Garamond"/>
            </a:endParaRPr>
          </a:p>
        </p:txBody>
      </p:sp>
      <p:pic>
        <p:nvPicPr>
          <p:cNvPr id="8" name="Slika 7" descr="cross mark&quot; Emoji - Download for free – Iconduck">
            <a:extLst>
              <a:ext uri="{FF2B5EF4-FFF2-40B4-BE49-F238E27FC236}">
                <a16:creationId xmlns:a16="http://schemas.microsoft.com/office/drawing/2014/main" id="{33772086-1239-E343-AB1C-190E7A1B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0167" y="2105780"/>
            <a:ext cx="768047" cy="747489"/>
          </a:xfrm>
          <a:prstGeom prst="rect">
            <a:avLst/>
          </a:prstGeom>
        </p:spPr>
      </p:pic>
      <p:pic>
        <p:nvPicPr>
          <p:cNvPr id="9" name="Slika 8" descr="check mark&quot; Emoji - Download for free – Iconduck">
            <a:extLst>
              <a:ext uri="{FF2B5EF4-FFF2-40B4-BE49-F238E27FC236}">
                <a16:creationId xmlns:a16="http://schemas.microsoft.com/office/drawing/2014/main" id="{2C1CE119-80BF-6E47-C443-7A32066A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90" y="2106460"/>
            <a:ext cx="909563" cy="7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5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84C147D-6A63-6041-FF6D-FD98697C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20" y="3641651"/>
            <a:ext cx="4868938" cy="2612726"/>
          </a:xfrm>
        </p:spPr>
        <p:txBody>
          <a:bodyPr anchor="b">
            <a:normAutofit/>
          </a:bodyPr>
          <a:lstStyle/>
          <a:p>
            <a:r>
              <a:rPr lang="sr-Latn-RS" sz="3200">
                <a:latin typeface="Garamond"/>
                <a:ea typeface="Batang"/>
              </a:rPr>
              <a:t>METRIKE EVALUACIJE ZA RECOMMENDER SYSTEMS</a:t>
            </a:r>
            <a:endParaRPr lang="sr-Latn-RS" sz="3200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841C38C7-6E46-0092-A34A-0BF5BDEC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746" y="454617"/>
            <a:ext cx="6476094" cy="5791200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200">
                <a:latin typeface="Garamond"/>
                <a:ea typeface="Batang"/>
              </a:rPr>
              <a:t>Koriste se za procenjivanje učinka i efikasnosti </a:t>
            </a:r>
            <a:r>
              <a:rPr lang="sr-Latn-RS" sz="2200" err="1">
                <a:latin typeface="Garamond"/>
                <a:ea typeface="Batang"/>
              </a:rPr>
              <a:t>recommender</a:t>
            </a:r>
            <a:r>
              <a:rPr lang="sr-Latn-RS" sz="2200">
                <a:latin typeface="Garamond"/>
                <a:ea typeface="Batang"/>
              </a:rPr>
              <a:t> sistema</a:t>
            </a:r>
            <a:endParaRPr lang="sr-Latn-RS" sz="2200">
              <a:latin typeface="Garamond"/>
            </a:endParaRPr>
          </a:p>
          <a:p>
            <a:pPr marL="0" indent="0">
              <a:buNone/>
            </a:pPr>
            <a:endParaRPr lang="sr-Latn-RS" sz="2200">
              <a:latin typeface="Garamond"/>
              <a:ea typeface="Batang"/>
            </a:endParaRPr>
          </a:p>
          <a:p>
            <a:r>
              <a:rPr lang="sr-Latn-RS" sz="2200">
                <a:latin typeface="Garamond"/>
                <a:ea typeface="Batang"/>
              </a:rPr>
              <a:t>Mogu pomoći u proceni koliko je efikasan određeni algoritam ili model</a:t>
            </a:r>
            <a:endParaRPr lang="sr-Latn-RS" sz="2200">
              <a:latin typeface="Garamond"/>
            </a:endParaRPr>
          </a:p>
          <a:p>
            <a:pPr marL="0" indent="0">
              <a:buNone/>
            </a:pPr>
            <a:endParaRPr lang="sr-Latn-RS" sz="2200">
              <a:latin typeface="Garamond"/>
              <a:ea typeface="Batang"/>
            </a:endParaRPr>
          </a:p>
          <a:p>
            <a:r>
              <a:rPr lang="sr-Latn-RS" sz="2200">
                <a:latin typeface="Garamond"/>
                <a:ea typeface="Batang"/>
              </a:rPr>
              <a:t>Najbolji način za onlajn procenu sistema je A/B testiranje</a:t>
            </a:r>
          </a:p>
          <a:p>
            <a:pPr marL="0" indent="0">
              <a:buNone/>
            </a:pPr>
            <a:endParaRPr lang="sr-Latn-RS" sz="2200">
              <a:latin typeface="Garamond"/>
              <a:ea typeface="Batang"/>
            </a:endParaRPr>
          </a:p>
          <a:p>
            <a:r>
              <a:rPr lang="sr-Latn-RS" sz="2200">
                <a:latin typeface="Garamond"/>
                <a:ea typeface="Batang"/>
              </a:rPr>
              <a:t>Postoji nekoliko kategorija metrika evaluacije</a:t>
            </a:r>
            <a:endParaRPr lang="sr-Latn-RS" sz="2200">
              <a:latin typeface="Garamond"/>
            </a:endParaRPr>
          </a:p>
          <a:p>
            <a:pPr marL="0" indent="0">
              <a:buNone/>
            </a:pPr>
            <a:endParaRPr lang="sr-Latn-RS"/>
          </a:p>
          <a:p>
            <a:pPr marL="0" indent="0">
              <a:buNone/>
            </a:pPr>
            <a:endParaRPr lang="sr-Latn-RS"/>
          </a:p>
          <a:p>
            <a:pPr marL="0" indent="0">
              <a:buNone/>
            </a:pPr>
            <a:endParaRPr lang="sr-Latn-RS"/>
          </a:p>
          <a:p>
            <a:pPr marL="0" indent="0"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886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 descr="China exported and imported goods worth 8.47 trillion yuan!">
            <a:extLst>
              <a:ext uri="{FF2B5EF4-FFF2-40B4-BE49-F238E27FC236}">
                <a16:creationId xmlns:a16="http://schemas.microsoft.com/office/drawing/2014/main" id="{7CAFAFB9-F3E4-857E-2CB4-1CF0DF38F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96" b="183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E5D5116-7522-54B2-B454-804CF09D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840" y="1133248"/>
            <a:ext cx="10814913" cy="2505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  <a:latin typeface="Garamond"/>
                <a:ea typeface="Batang"/>
              </a:rPr>
              <a:t>KATEGORIJE METRIKA EVALUACIJE</a:t>
            </a:r>
            <a:endParaRPr lang="sr-Latn-RS" sz="3600" b="1">
              <a:latin typeface="Garamond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3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ugaonik: sa zaobljenim uglovima 1">
            <a:extLst>
              <a:ext uri="{FF2B5EF4-FFF2-40B4-BE49-F238E27FC236}">
                <a16:creationId xmlns:a16="http://schemas.microsoft.com/office/drawing/2014/main" id="{6D485D93-859C-24BE-9820-6F6954785E76}"/>
              </a:ext>
            </a:extLst>
          </p:cNvPr>
          <p:cNvSpPr/>
          <p:nvPr/>
        </p:nvSpPr>
        <p:spPr>
          <a:xfrm>
            <a:off x="1200147" y="764684"/>
            <a:ext cx="3124338" cy="10332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Accuracy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 </a:t>
            </a:r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metrics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 </a:t>
            </a:r>
            <a:endParaRPr lang="en-US">
              <a:solidFill>
                <a:schemeClr val="accent3">
                  <a:lumMod val="50000"/>
                </a:schemeClr>
              </a:solidFill>
              <a:latin typeface="Garamond"/>
            </a:endParaRPr>
          </a:p>
          <a:p>
            <a:pPr algn="ctr"/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(pokazatelji tačnosti)</a:t>
            </a:r>
          </a:p>
        </p:txBody>
      </p:sp>
      <p:sp>
        <p:nvSpPr>
          <p:cNvPr id="3" name="Pravougaonik: sa zaobljenim uglovima 2">
            <a:extLst>
              <a:ext uri="{FF2B5EF4-FFF2-40B4-BE49-F238E27FC236}">
                <a16:creationId xmlns:a16="http://schemas.microsoft.com/office/drawing/2014/main" id="{8F4AD9A1-1010-8EF5-942D-5A2E1A867408}"/>
              </a:ext>
            </a:extLst>
          </p:cNvPr>
          <p:cNvSpPr/>
          <p:nvPr/>
        </p:nvSpPr>
        <p:spPr>
          <a:xfrm>
            <a:off x="7311551" y="758592"/>
            <a:ext cx="3123646" cy="10318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Ranking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 </a:t>
            </a:r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metrics</a:t>
            </a:r>
            <a:endParaRPr lang="sr-Latn-RS">
              <a:solidFill>
                <a:schemeClr val="accent3">
                  <a:lumMod val="50000"/>
                </a:schemeClr>
              </a:solidFill>
              <a:latin typeface="Garamond"/>
            </a:endParaRPr>
          </a:p>
          <a:p>
            <a:pPr algn="ctr"/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(pokazatelji rangiranja)</a:t>
            </a:r>
          </a:p>
        </p:txBody>
      </p:sp>
      <p:sp>
        <p:nvSpPr>
          <p:cNvPr id="9" name="Okvir za tekst 8">
            <a:extLst>
              <a:ext uri="{FF2B5EF4-FFF2-40B4-BE49-F238E27FC236}">
                <a16:creationId xmlns:a16="http://schemas.microsoft.com/office/drawing/2014/main" id="{DAB65CF4-47EB-22B8-22B3-749E3922B9FC}"/>
              </a:ext>
            </a:extLst>
          </p:cNvPr>
          <p:cNvSpPr txBox="1"/>
          <p:nvPr/>
        </p:nvSpPr>
        <p:spPr>
          <a:xfrm>
            <a:off x="1194795" y="2738455"/>
            <a:ext cx="313365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Procenjuju koliko se preporuke sistema podudaraju sa stvarnim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preferencama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 korisnika</a:t>
            </a:r>
          </a:p>
          <a:p>
            <a:pPr marL="285750" indent="-285750">
              <a:buFont typeface="Arial"/>
              <a:buChar char="•"/>
            </a:pP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Dolazi do srednje apsolutne, srednje kvadratne ili srednje kvadratne logaritamske greške</a:t>
            </a:r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F2AD0D59-6A76-A470-6792-F3C762F57C36}"/>
              </a:ext>
            </a:extLst>
          </p:cNvPr>
          <p:cNvSpPr txBox="1"/>
          <p:nvPr/>
        </p:nvSpPr>
        <p:spPr>
          <a:xfrm>
            <a:off x="7254589" y="2740844"/>
            <a:ext cx="311942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Procenjuju koliko dobro sistem rangira ponude za korisnika</a:t>
            </a:r>
          </a:p>
          <a:p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Primer: Prosečna recipročna stopa pogodaka (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Mean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Reciprocal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Rank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), Srednja prosečna preciznost (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Mean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Average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</a:rPr>
              <a:t>Precision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957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2BBF8-CAF3-8646-428F-1C38FD58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>
                <a:latin typeface="Garamond"/>
                <a:ea typeface="Batang"/>
              </a:rPr>
              <a:t>RANKING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69FF-EA8B-CDCB-C5BB-B9C1DA0C8804}"/>
              </a:ext>
            </a:extLst>
          </p:cNvPr>
          <p:cNvSpPr>
            <a:spLocks/>
          </p:cNvSpPr>
          <p:nvPr/>
        </p:nvSpPr>
        <p:spPr>
          <a:xfrm>
            <a:off x="143941" y="1955314"/>
            <a:ext cx="5201556" cy="850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370332">
              <a:spcAft>
                <a:spcPts val="600"/>
              </a:spcAft>
              <a:buFont typeface="Arial"/>
              <a:buChar char="•"/>
            </a:pPr>
            <a:r>
              <a:rPr lang="en-US" b="1">
                <a:latin typeface="Garamond"/>
                <a:ea typeface="Batang"/>
              </a:rPr>
              <a:t>Mean Reciprocal Rank (MRR)</a:t>
            </a:r>
            <a:r>
              <a:rPr lang="en-US">
                <a:latin typeface="Garamond"/>
                <a:ea typeface="Batang"/>
              </a:rPr>
              <a:t> – </a:t>
            </a:r>
            <a:r>
              <a:rPr lang="en-US" err="1">
                <a:latin typeface="Garamond"/>
                <a:ea typeface="Batang"/>
              </a:rPr>
              <a:t>pokazuje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koliko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brzo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možemo</a:t>
            </a:r>
            <a:r>
              <a:rPr lang="en-US">
                <a:latin typeface="Garamond"/>
                <a:ea typeface="Batang"/>
              </a:rPr>
              <a:t> </a:t>
            </a:r>
            <a:r>
              <a:rPr lang="en-US" err="1">
                <a:latin typeface="Garamond"/>
                <a:ea typeface="Batang"/>
              </a:rPr>
              <a:t>pronaći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prvi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relevantni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proizvod</a:t>
            </a:r>
            <a:endParaRPr lang="en-US">
              <a:latin typeface="Garamond"/>
              <a:ea typeface="Batang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6EC7-F805-751A-06CE-8D56836D67DD}"/>
              </a:ext>
            </a:extLst>
          </p:cNvPr>
          <p:cNvSpPr>
            <a:spLocks/>
          </p:cNvSpPr>
          <p:nvPr/>
        </p:nvSpPr>
        <p:spPr>
          <a:xfrm>
            <a:off x="6302871" y="1960322"/>
            <a:ext cx="5250283" cy="3626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370332">
              <a:spcAft>
                <a:spcPts val="600"/>
              </a:spcAft>
              <a:buFont typeface="Arial"/>
              <a:buChar char="•"/>
            </a:pPr>
            <a:r>
              <a:rPr lang="en-US" b="1">
                <a:latin typeface="Garamond"/>
                <a:ea typeface="Batang"/>
              </a:rPr>
              <a:t>Mean Average Precision (MAP)</a:t>
            </a:r>
            <a:r>
              <a:rPr lang="en-US">
                <a:latin typeface="Garamond"/>
                <a:ea typeface="Batang"/>
              </a:rPr>
              <a:t> – meri </a:t>
            </a:r>
            <a:r>
              <a:rPr lang="en-US" err="1">
                <a:latin typeface="Garamond"/>
                <a:ea typeface="Batang"/>
              </a:rPr>
              <a:t>prosečnu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preciznost</a:t>
            </a:r>
            <a:r>
              <a:rPr lang="en-US">
                <a:latin typeface="Garamond"/>
                <a:ea typeface="Batang"/>
              </a:rPr>
              <a:t> za </a:t>
            </a:r>
            <a:r>
              <a:rPr lang="en-US" err="1">
                <a:latin typeface="Garamond"/>
                <a:ea typeface="Batang"/>
              </a:rPr>
              <a:t>rangiranu</a:t>
            </a:r>
            <a:r>
              <a:rPr lang="en-US">
                <a:latin typeface="Garamond"/>
                <a:ea typeface="Batang"/>
              </a:rPr>
              <a:t> </a:t>
            </a:r>
            <a:r>
              <a:rPr lang="en-US" err="1">
                <a:latin typeface="Garamond"/>
                <a:ea typeface="Batang"/>
              </a:rPr>
              <a:t>listu</a:t>
            </a:r>
            <a:endParaRPr lang="en-US">
              <a:latin typeface="Garamond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756C98-DBDA-977C-6C21-C0829F25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39" y="2973459"/>
            <a:ext cx="5078666" cy="316931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E29E94B-DE3A-D497-E578-75296A64B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753" y="2975963"/>
            <a:ext cx="5177506" cy="32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1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0" name="Ink 1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" name="Rectangle 21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75B27D0-C8ED-45EB-4A4A-087AECD0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83" y="481154"/>
            <a:ext cx="4926316" cy="1135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err="1">
                <a:solidFill>
                  <a:srgbClr val="008078"/>
                </a:solidFill>
                <a:latin typeface="Garamond"/>
                <a:ea typeface="Batang"/>
              </a:rPr>
              <a:t>životni</a:t>
            </a:r>
            <a:r>
              <a:rPr lang="en-US" sz="3200">
                <a:solidFill>
                  <a:srgbClr val="008078"/>
                </a:solidFill>
                <a:latin typeface="Garamond"/>
                <a:ea typeface="Batang"/>
              </a:rPr>
              <a:t> </a:t>
            </a:r>
            <a:r>
              <a:rPr lang="en-US" sz="3200" err="1">
                <a:solidFill>
                  <a:srgbClr val="008078"/>
                </a:solidFill>
                <a:latin typeface="Garamond"/>
                <a:ea typeface="Batang"/>
              </a:rPr>
              <a:t>ciklus</a:t>
            </a:r>
            <a:r>
              <a:rPr lang="en-US" sz="3200">
                <a:solidFill>
                  <a:srgbClr val="008078"/>
                </a:solidFill>
                <a:latin typeface="Garamond"/>
                <a:ea typeface="Batang"/>
              </a:rPr>
              <a:t> </a:t>
            </a:r>
            <a:r>
              <a:rPr lang="en-US" sz="3200" err="1">
                <a:solidFill>
                  <a:srgbClr val="008078"/>
                </a:solidFill>
                <a:latin typeface="Garamond"/>
                <a:ea typeface="Batang"/>
              </a:rPr>
              <a:t>rs</a:t>
            </a:r>
            <a:r>
              <a:rPr lang="en-US" sz="3200">
                <a:solidFill>
                  <a:srgbClr val="008078"/>
                </a:solidFill>
                <a:latin typeface="Garamond"/>
                <a:ea typeface="Batang"/>
              </a:rPr>
              <a:t>-a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Čuvar mesta za sadržaj 3">
            <a:extLst>
              <a:ext uri="{FF2B5EF4-FFF2-40B4-BE49-F238E27FC236}">
                <a16:creationId xmlns:a16="http://schemas.microsoft.com/office/drawing/2014/main" id="{CFA57C4C-C868-3651-E7BE-CC0086E26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147237"/>
              </p:ext>
            </p:extLst>
          </p:nvPr>
        </p:nvGraphicFramePr>
        <p:xfrm>
          <a:off x="5629701" y="609601"/>
          <a:ext cx="5568287" cy="564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21" name="Slika 620" descr="Slika na kojoj se nalazi logotip, Grafika, simbol, clipart&#10;&#10;Opis je automatski generisan">
            <a:extLst>
              <a:ext uri="{FF2B5EF4-FFF2-40B4-BE49-F238E27FC236}">
                <a16:creationId xmlns:a16="http://schemas.microsoft.com/office/drawing/2014/main" id="{AFCEB27B-54C5-64D5-17E7-5171595725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751" y="2398644"/>
            <a:ext cx="2964152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9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ugaonik: sa zaobljenim uglovima 4">
            <a:extLst>
              <a:ext uri="{FF2B5EF4-FFF2-40B4-BE49-F238E27FC236}">
                <a16:creationId xmlns:a16="http://schemas.microsoft.com/office/drawing/2014/main" id="{96EABF53-E62C-387D-6B7B-A739E68417EB}"/>
              </a:ext>
            </a:extLst>
          </p:cNvPr>
          <p:cNvSpPr/>
          <p:nvPr/>
        </p:nvSpPr>
        <p:spPr>
          <a:xfrm>
            <a:off x="4764709" y="309555"/>
            <a:ext cx="2647397" cy="10590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sr-Latn-RS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Novelty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 </a:t>
            </a:r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metrics</a:t>
            </a:r>
            <a:endParaRPr lang="sr-Latn-RS">
              <a:solidFill>
                <a:schemeClr val="accent3">
                  <a:lumMod val="50000"/>
                </a:schemeClr>
              </a:solidFill>
              <a:latin typeface="Garamond"/>
            </a:endParaRPr>
          </a:p>
          <a:p>
            <a:pPr algn="ctr"/>
            <a:endParaRPr lang="sr-Latn-RS"/>
          </a:p>
        </p:txBody>
      </p:sp>
      <p:sp>
        <p:nvSpPr>
          <p:cNvPr id="5" name="Pravougaonik: sa zaobljenim uglovima 5">
            <a:extLst>
              <a:ext uri="{FF2B5EF4-FFF2-40B4-BE49-F238E27FC236}">
                <a16:creationId xmlns:a16="http://schemas.microsoft.com/office/drawing/2014/main" id="{9157B222-1A19-5F4B-ED00-153EBCB8CC2D}"/>
              </a:ext>
            </a:extLst>
          </p:cNvPr>
          <p:cNvSpPr/>
          <p:nvPr/>
        </p:nvSpPr>
        <p:spPr>
          <a:xfrm>
            <a:off x="8606536" y="309556"/>
            <a:ext cx="2661004" cy="10590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  <a:cs typeface="Calibri"/>
              </a:rPr>
              <a:t>Serendipity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  <a:cs typeface="Calibri"/>
              </a:rPr>
              <a:t> </a:t>
            </a:r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  <a:cs typeface="Calibri"/>
              </a:rPr>
              <a:t>metrics</a:t>
            </a:r>
            <a:endParaRPr lang="sr-Latn-RS">
              <a:solidFill>
                <a:schemeClr val="accent3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7A820-6ABB-B9E8-ABD0-8AAF28BD4C55}"/>
              </a:ext>
            </a:extLst>
          </p:cNvPr>
          <p:cNvSpPr txBox="1"/>
          <p:nvPr/>
        </p:nvSpPr>
        <p:spPr>
          <a:xfrm>
            <a:off x="4765222" y="1594757"/>
            <a:ext cx="2743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>
                <a:solidFill>
                  <a:srgbClr val="726156"/>
                </a:solidFill>
                <a:latin typeface="Garamond"/>
              </a:rPr>
              <a:t>Procenjuje koliko efikasno sistem upoznaje korisnika sa novim ili nepoznatim              proizvodima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>
              <a:solidFill>
                <a:srgbClr val="726156"/>
              </a:solidFill>
              <a:latin typeface="Garamon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err="1">
                <a:solidFill>
                  <a:srgbClr val="726156"/>
                </a:solidFill>
                <a:latin typeface="Garamond"/>
              </a:rPr>
              <a:t>High</a:t>
            </a:r>
            <a:r>
              <a:rPr lang="sr-Latn-RS" sz="2000">
                <a:solidFill>
                  <a:srgbClr val="726156"/>
                </a:solidFill>
                <a:latin typeface="Garamond"/>
              </a:rPr>
              <a:t> </a:t>
            </a:r>
            <a:r>
              <a:rPr lang="sr-Latn-RS" sz="2000" err="1">
                <a:solidFill>
                  <a:srgbClr val="726156"/>
                </a:solidFill>
                <a:latin typeface="Garamond"/>
              </a:rPr>
              <a:t>novelty</a:t>
            </a:r>
            <a:endParaRPr lang="sr-Latn-RS" sz="2000">
              <a:solidFill>
                <a:srgbClr val="726156"/>
              </a:solidFill>
              <a:latin typeface="Garamon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>
              <a:solidFill>
                <a:srgbClr val="726156"/>
              </a:solidFill>
              <a:latin typeface="Garamon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err="1">
                <a:solidFill>
                  <a:srgbClr val="726156"/>
                </a:solidFill>
                <a:latin typeface="Garamond"/>
              </a:rPr>
              <a:t>Low</a:t>
            </a:r>
            <a:r>
              <a:rPr lang="sr-Latn-RS" sz="2000">
                <a:solidFill>
                  <a:srgbClr val="726156"/>
                </a:solidFill>
                <a:latin typeface="Garamond"/>
              </a:rPr>
              <a:t> </a:t>
            </a:r>
            <a:r>
              <a:rPr lang="sr-Latn-RS" sz="2000" err="1">
                <a:solidFill>
                  <a:srgbClr val="726156"/>
                </a:solidFill>
                <a:latin typeface="Garamond"/>
              </a:rPr>
              <a:t>novelty</a:t>
            </a:r>
            <a:endParaRPr lang="sr-Latn-RS" sz="2000">
              <a:solidFill>
                <a:srgbClr val="726156"/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endParaRPr lang="sr-Latn-RS" sz="2000">
              <a:solidFill>
                <a:srgbClr val="72615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20C8C-1787-2129-6B7D-378251F2DC66}"/>
              </a:ext>
            </a:extLst>
          </p:cNvPr>
          <p:cNvSpPr txBox="1"/>
          <p:nvPr/>
        </p:nvSpPr>
        <p:spPr>
          <a:xfrm>
            <a:off x="8602436" y="1703614"/>
            <a:ext cx="36004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rgbClr val="726156"/>
                </a:solidFill>
                <a:latin typeface="Garamond"/>
              </a:rPr>
              <a:t>Procenjuje sposobnost sistema da korisniku ponudi neočekivane proizvode</a:t>
            </a:r>
            <a:endParaRPr lang="en-US" sz="2000">
              <a:latin typeface="Garamond"/>
            </a:endParaRPr>
          </a:p>
        </p:txBody>
      </p:sp>
      <p:sp>
        <p:nvSpPr>
          <p:cNvPr id="9" name="Pravougaonik: sa zaobljenim uglovima 5">
            <a:extLst>
              <a:ext uri="{FF2B5EF4-FFF2-40B4-BE49-F238E27FC236}">
                <a16:creationId xmlns:a16="http://schemas.microsoft.com/office/drawing/2014/main" id="{680EC4A6-E5A0-8A46-2239-E5F295F5492F}"/>
              </a:ext>
            </a:extLst>
          </p:cNvPr>
          <p:cNvSpPr/>
          <p:nvPr/>
        </p:nvSpPr>
        <p:spPr>
          <a:xfrm>
            <a:off x="673572" y="309556"/>
            <a:ext cx="2661004" cy="105905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sr-Latn-C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Diversity</a:t>
            </a:r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 </a:t>
            </a:r>
            <a:r>
              <a:rPr lang="sr-Latn-RS" err="1">
                <a:solidFill>
                  <a:schemeClr val="accent3">
                    <a:lumMod val="50000"/>
                  </a:schemeClr>
                </a:solidFill>
                <a:latin typeface="Garamond"/>
              </a:rPr>
              <a:t>metrics</a:t>
            </a:r>
            <a:endParaRPr lang="sr-Latn-RS">
              <a:solidFill>
                <a:schemeClr val="accent3">
                  <a:lumMod val="50000"/>
                </a:schemeClr>
              </a:solidFill>
              <a:latin typeface="Garamond"/>
            </a:endParaRPr>
          </a:p>
          <a:p>
            <a:pPr algn="ctr"/>
            <a:r>
              <a:rPr lang="sr-Latn-RS">
                <a:solidFill>
                  <a:schemeClr val="accent3">
                    <a:lumMod val="50000"/>
                  </a:schemeClr>
                </a:solidFill>
                <a:latin typeface="Garamond"/>
              </a:rPr>
              <a:t>(pokazatelji raznolikosti)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FDD2C-D004-DB6A-0E18-87D899F44C1A}"/>
              </a:ext>
            </a:extLst>
          </p:cNvPr>
          <p:cNvSpPr txBox="1"/>
          <p:nvPr/>
        </p:nvSpPr>
        <p:spPr>
          <a:xfrm>
            <a:off x="655864" y="1690007"/>
            <a:ext cx="268877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rgbClr val="726156"/>
                </a:solidFill>
                <a:latin typeface="Garamond"/>
              </a:rPr>
              <a:t>Procenjuje raznolikost   proizvoda koji pruža korisniku</a:t>
            </a:r>
          </a:p>
          <a:p>
            <a:pPr marL="285750" indent="-285750">
              <a:buFont typeface="Arial"/>
              <a:buChar char="•"/>
            </a:pPr>
            <a:endParaRPr lang="sr-Latn-RS" sz="2000">
              <a:solidFill>
                <a:srgbClr val="726156"/>
              </a:solidFill>
              <a:latin typeface="Garamond"/>
            </a:endParaRPr>
          </a:p>
          <a:p>
            <a:pPr marL="285750" indent="-285750">
              <a:buFont typeface="Arial"/>
              <a:buChar char="•"/>
            </a:pPr>
            <a:r>
              <a:rPr lang="sr-Latn-RS" sz="2000">
                <a:solidFill>
                  <a:srgbClr val="726156"/>
                </a:solidFill>
                <a:latin typeface="Garamond"/>
              </a:rPr>
              <a:t>Kombinacija sa </a:t>
            </a:r>
            <a:r>
              <a:rPr lang="sr-Latn-RS" sz="2000" err="1">
                <a:solidFill>
                  <a:srgbClr val="726156"/>
                </a:solidFill>
                <a:latin typeface="Garamond"/>
              </a:rPr>
              <a:t>ranking</a:t>
            </a:r>
            <a:r>
              <a:rPr lang="sr-Latn-RS" sz="2000">
                <a:solidFill>
                  <a:srgbClr val="726156"/>
                </a:solidFill>
                <a:latin typeface="Garamond"/>
              </a:rPr>
              <a:t> </a:t>
            </a:r>
            <a:r>
              <a:rPr lang="sr-Latn-RS" sz="2000" err="1">
                <a:solidFill>
                  <a:srgbClr val="726156"/>
                </a:solidFill>
                <a:latin typeface="Garamond"/>
              </a:rPr>
              <a:t>metrics</a:t>
            </a:r>
            <a:endParaRPr lang="sr-Latn-RS" sz="2000">
              <a:solidFill>
                <a:srgbClr val="726156"/>
              </a:solidFill>
              <a:latin typeface="Garamond"/>
            </a:endParaRPr>
          </a:p>
        </p:txBody>
      </p:sp>
      <p:pic>
        <p:nvPicPr>
          <p:cNvPr id="10" name="Picture 9" descr="A diagram of different types of text&#10;&#10;Description automatically generated">
            <a:extLst>
              <a:ext uri="{FF2B5EF4-FFF2-40B4-BE49-F238E27FC236}">
                <a16:creationId xmlns:a16="http://schemas.microsoft.com/office/drawing/2014/main" id="{0CFB4EF0-1C23-7979-13ED-DBC873DF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991" y="3433083"/>
            <a:ext cx="5440134" cy="30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5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8" name="Ink 5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68" name="Ink 5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69" name="Rectangle 5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0">
            <a:extLst>
              <a:ext uri="{FF2B5EF4-FFF2-40B4-BE49-F238E27FC236}">
                <a16:creationId xmlns:a16="http://schemas.microsoft.com/office/drawing/2014/main" id="{4B24796A-C1F6-4B21-B963-70E55A144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62542" y="650765"/>
                  <a:pt x="11942810" y="654842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3697" y="740068"/>
                  <a:pt x="11675363" y="758566"/>
                  <a:pt x="11656818" y="769062"/>
                </a:cubicBezTo>
                <a:cubicBezTo>
                  <a:pt x="11625284" y="783558"/>
                  <a:pt x="11554969" y="799151"/>
                  <a:pt x="11501920" y="813109"/>
                </a:cubicBezTo>
                <a:cubicBezTo>
                  <a:pt x="11454695" y="835456"/>
                  <a:pt x="11390520" y="825328"/>
                  <a:pt x="11338523" y="852810"/>
                </a:cubicBezTo>
                <a:cubicBezTo>
                  <a:pt x="11359787" y="876196"/>
                  <a:pt x="11199516" y="937717"/>
                  <a:pt x="11228040" y="958953"/>
                </a:cubicBezTo>
                <a:cubicBezTo>
                  <a:pt x="11228306" y="989423"/>
                  <a:pt x="11195223" y="1012070"/>
                  <a:pt x="11193568" y="1039464"/>
                </a:cubicBezTo>
                <a:cubicBezTo>
                  <a:pt x="11162876" y="1085947"/>
                  <a:pt x="11137185" y="1048589"/>
                  <a:pt x="11120819" y="1126133"/>
                </a:cubicBezTo>
                <a:cubicBezTo>
                  <a:pt x="11102484" y="1167191"/>
                  <a:pt x="11052637" y="1154700"/>
                  <a:pt x="11028687" y="1199018"/>
                </a:cubicBezTo>
                <a:lnTo>
                  <a:pt x="10815658" y="1287849"/>
                </a:lnTo>
                <a:cubicBezTo>
                  <a:pt x="10788450" y="1285136"/>
                  <a:pt x="10703766" y="1299362"/>
                  <a:pt x="10679906" y="1324988"/>
                </a:cubicBezTo>
                <a:cubicBezTo>
                  <a:pt x="10679874" y="1319534"/>
                  <a:pt x="10639666" y="1317757"/>
                  <a:pt x="10636304" y="1317928"/>
                </a:cubicBezTo>
                <a:lnTo>
                  <a:pt x="10573203" y="1351996"/>
                </a:lnTo>
                <a:cubicBezTo>
                  <a:pt x="10559779" y="1354649"/>
                  <a:pt x="10512149" y="1357988"/>
                  <a:pt x="10513263" y="1350756"/>
                </a:cubicBezTo>
                <a:lnTo>
                  <a:pt x="10464012" y="1391778"/>
                </a:lnTo>
                <a:cubicBezTo>
                  <a:pt x="10423640" y="1376337"/>
                  <a:pt x="10438452" y="1415603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275106" y="1425375"/>
                  <a:pt x="10333678" y="1459760"/>
                  <a:pt x="10264922" y="1472107"/>
                </a:cubicBezTo>
                <a:cubicBezTo>
                  <a:pt x="10202958" y="1479098"/>
                  <a:pt x="10140026" y="1496808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45595" y="1716106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82974" y="1903887"/>
                  <a:pt x="8546739" y="1852067"/>
                  <a:pt x="8495949" y="1902425"/>
                </a:cubicBezTo>
                <a:cubicBezTo>
                  <a:pt x="8427249" y="190760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45936" y="1763820"/>
                  <a:pt x="7491452" y="188848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7023103" y="1812698"/>
                  <a:pt x="6917124" y="1837109"/>
                </a:cubicBezTo>
                <a:cubicBezTo>
                  <a:pt x="6877603" y="1902702"/>
                  <a:pt x="6892534" y="1847120"/>
                  <a:pt x="6837145" y="1870724"/>
                </a:cubicBezTo>
                <a:cubicBezTo>
                  <a:pt x="6837564" y="1818835"/>
                  <a:pt x="6774797" y="1914502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700779" y="1907344"/>
                </a:lnTo>
                <a:lnTo>
                  <a:pt x="6672513" y="1926452"/>
                </a:lnTo>
                <a:cubicBezTo>
                  <a:pt x="6661340" y="1931795"/>
                  <a:pt x="6648626" y="1935420"/>
                  <a:pt x="6633549" y="1936255"/>
                </a:cubicBezTo>
                <a:cubicBezTo>
                  <a:pt x="6577487" y="1918608"/>
                  <a:pt x="6514284" y="1994298"/>
                  <a:pt x="6444344" y="1969663"/>
                </a:cubicBezTo>
                <a:cubicBezTo>
                  <a:pt x="6419228" y="1965060"/>
                  <a:pt x="6345188" y="1978090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197253" y="2025805"/>
                  <a:pt x="6172998" y="2076097"/>
                  <a:pt x="6142310" y="2092510"/>
                </a:cubicBezTo>
                <a:cubicBezTo>
                  <a:pt x="6109012" y="2074635"/>
                  <a:pt x="6077468" y="2126693"/>
                  <a:pt x="6007916" y="2143752"/>
                </a:cubicBezTo>
                <a:cubicBezTo>
                  <a:pt x="5971122" y="2122806"/>
                  <a:pt x="5961132" y="2155600"/>
                  <a:pt x="5894610" y="2130684"/>
                </a:cubicBezTo>
                <a:cubicBezTo>
                  <a:pt x="5862904" y="2132950"/>
                  <a:pt x="5874801" y="2153974"/>
                  <a:pt x="5817682" y="2157358"/>
                </a:cubicBezTo>
                <a:cubicBezTo>
                  <a:pt x="5714062" y="2126880"/>
                  <a:pt x="5671650" y="2172824"/>
                  <a:pt x="5591469" y="2178389"/>
                </a:cubicBezTo>
                <a:cubicBezTo>
                  <a:pt x="5502264" y="2190142"/>
                  <a:pt x="5536340" y="2207288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25431" y="2211442"/>
                  <a:pt x="5342455" y="2259851"/>
                  <a:pt x="5291263" y="2239182"/>
                </a:cubicBezTo>
                <a:cubicBezTo>
                  <a:pt x="5306347" y="2263964"/>
                  <a:pt x="5213539" y="2266092"/>
                  <a:pt x="5240857" y="2289444"/>
                </a:cubicBezTo>
                <a:cubicBezTo>
                  <a:pt x="5219918" y="2319202"/>
                  <a:pt x="5195143" y="2282479"/>
                  <a:pt x="5173523" y="2309057"/>
                </a:cubicBezTo>
                <a:cubicBezTo>
                  <a:pt x="5143898" y="2320355"/>
                  <a:pt x="5183399" y="2277184"/>
                  <a:pt x="5148543" y="2282356"/>
                </a:cubicBezTo>
                <a:cubicBezTo>
                  <a:pt x="5107618" y="2293388"/>
                  <a:pt x="5094122" y="2245019"/>
                  <a:pt x="5079548" y="2313485"/>
                </a:cubicBezTo>
                <a:cubicBezTo>
                  <a:pt x="5031869" y="2307804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26864" y="3266436"/>
                  <a:pt x="863490" y="3291254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92856" y="3399551"/>
                  <a:pt x="399613" y="3365059"/>
                  <a:pt x="349402" y="3380897"/>
                </a:cubicBezTo>
                <a:cubicBezTo>
                  <a:pt x="299189" y="3396735"/>
                  <a:pt x="242632" y="3446393"/>
                  <a:pt x="192183" y="3460075"/>
                </a:cubicBezTo>
                <a:cubicBezTo>
                  <a:pt x="141735" y="3473757"/>
                  <a:pt x="105425" y="3449353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4BE2175-65BC-9FD1-EC70-4BE4465E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024001"/>
                </a:solidFill>
                <a:latin typeface="Garamond"/>
                <a:ea typeface="Batang"/>
              </a:rPr>
              <a:t>A/B TESTIRANJE</a:t>
            </a:r>
          </a:p>
        </p:txBody>
      </p:sp>
      <p:sp>
        <p:nvSpPr>
          <p:cNvPr id="71" name="Freeform: Shape 62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803" y="1958614"/>
            <a:ext cx="3681516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Čuvar mesta za sliku 7" descr="Slika na kojoj se nalazi tekst, snimak ekrana, dijagram, dizajn&#10;&#10;Opis je automatski generisan">
            <a:extLst>
              <a:ext uri="{FF2B5EF4-FFF2-40B4-BE49-F238E27FC236}">
                <a16:creationId xmlns:a16="http://schemas.microsoft.com/office/drawing/2014/main" id="{3E517EE2-EF78-CC57-5D98-434C304906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1013" r="1011" b="-2"/>
          <a:stretch/>
        </p:blipFill>
        <p:spPr>
          <a:xfrm>
            <a:off x="1575554" y="2162755"/>
            <a:ext cx="2666586" cy="3536864"/>
          </a:xfrm>
          <a:prstGeom prst="rect">
            <a:avLst/>
          </a:prstGeom>
        </p:spPr>
      </p:pic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6F1BA658-ECAA-516E-0346-473F9682E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7900" y="1496005"/>
            <a:ext cx="6770726" cy="47447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Char char="•"/>
            </a:pP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Koristi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se za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upoređivanje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dve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verzije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veb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stranice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ili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aplikacije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u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svrhu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utvrđivanja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koja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je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bolja</a:t>
            </a:r>
            <a:endParaRPr lang="en-US" sz="2200">
              <a:solidFill>
                <a:srgbClr val="046902"/>
              </a:solidFill>
              <a:latin typeface="Garamond"/>
              <a:ea typeface="Batang"/>
            </a:endParaRPr>
          </a:p>
          <a:p>
            <a:endParaRPr lang="en-US" sz="2200">
              <a:solidFill>
                <a:srgbClr val="046902"/>
              </a:solidFill>
              <a:latin typeface="Garamond"/>
            </a:endParaRPr>
          </a:p>
          <a:p>
            <a:pPr marL="285750" indent="-285750">
              <a:buChar char="•"/>
            </a:pP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Statistička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analiza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se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koristi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kao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alat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da bi se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uvidelo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koja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je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varijanta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bolja</a:t>
            </a:r>
            <a:endParaRPr lang="en-US" sz="2200">
              <a:solidFill>
                <a:srgbClr val="046902"/>
              </a:solidFill>
              <a:latin typeface="Garamond"/>
              <a:ea typeface="Batang"/>
            </a:endParaRPr>
          </a:p>
          <a:p>
            <a:endParaRPr lang="en-US" sz="2200">
              <a:solidFill>
                <a:srgbClr val="046902"/>
              </a:solidFill>
              <a:latin typeface="Garamond"/>
            </a:endParaRPr>
          </a:p>
          <a:p>
            <a:pPr marL="285750" indent="-285750">
              <a:buChar char="•"/>
            </a:pP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Uklanja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nagađanje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optimizacije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veb</a:t>
            </a:r>
            <a:r>
              <a:rPr lang="en-US" sz="2200">
                <a:solidFill>
                  <a:srgbClr val="046902"/>
                </a:solidFill>
                <a:latin typeface="Garamond"/>
                <a:ea typeface="Batang"/>
              </a:rPr>
              <a:t> </a:t>
            </a:r>
            <a:r>
              <a:rPr lang="en-US" sz="2200" err="1">
                <a:solidFill>
                  <a:srgbClr val="046902"/>
                </a:solidFill>
                <a:latin typeface="Garamond"/>
                <a:ea typeface="Batang"/>
              </a:rPr>
              <a:t>stranice</a:t>
            </a:r>
            <a:endParaRPr lang="en-US" sz="2200">
              <a:solidFill>
                <a:srgbClr val="046902"/>
              </a:solidFill>
              <a:latin typeface="Garamond"/>
              <a:ea typeface="Batang"/>
            </a:endParaRPr>
          </a:p>
        </p:txBody>
      </p:sp>
      <p:sp>
        <p:nvSpPr>
          <p:cNvPr id="72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2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175706A-8331-F15B-E643-F2DA5476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57" y="386444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Kako </a:t>
            </a:r>
            <a:r>
              <a:rPr lang="en-US" sz="2800" err="1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funkcioniše</a:t>
            </a:r>
            <a:r>
              <a:rPr lang="en-US" sz="2800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 a/b </a:t>
            </a:r>
            <a:r>
              <a:rPr lang="en-US" sz="2800" err="1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testiranje</a:t>
            </a:r>
            <a:r>
              <a:rPr lang="en-US" sz="2800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?</a:t>
            </a:r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42B085C9-8147-845E-9C52-98D53F69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3629" y="2296161"/>
            <a:ext cx="5482469" cy="38460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Aplikacija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ili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veb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stranica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se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modifikuje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.</a:t>
            </a:r>
            <a:endParaRPr lang="en-US" sz="2000">
              <a:solidFill>
                <a:schemeClr val="accent1"/>
              </a:solidFill>
              <a:latin typeface="Garamond"/>
            </a:endParaRPr>
          </a:p>
          <a:p>
            <a:pPr marL="457200" indent="-457200">
              <a:buAutoNum type="arabicPeriod"/>
            </a:pPr>
            <a:endParaRPr lang="en-US" sz="2000">
              <a:solidFill>
                <a:schemeClr val="accent1"/>
              </a:solidFill>
              <a:latin typeface="Garamond"/>
            </a:endParaRPr>
          </a:p>
          <a:p>
            <a:pPr marL="457200" indent="-457200">
              <a:buAutoNum type="arabicPeriod"/>
            </a:pP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Polovini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korisnika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je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prikazana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verzija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A (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stara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verzija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), a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polovini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verzija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B (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promenjena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verzija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).</a:t>
            </a:r>
          </a:p>
          <a:p>
            <a:pPr marL="457200" indent="-457200">
              <a:buAutoNum type="arabicPeriod"/>
            </a:pPr>
            <a:endParaRPr lang="en-US" sz="2000">
              <a:solidFill>
                <a:schemeClr val="accent1"/>
              </a:solidFill>
              <a:latin typeface="Garamond"/>
            </a:endParaRPr>
          </a:p>
          <a:p>
            <a:pPr marL="457200" indent="-457200">
              <a:buAutoNum type="arabicPeriod"/>
            </a:pP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Prikupljaju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se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podaci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korisnika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 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analiziraju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određenim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statističkim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metodama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.</a:t>
            </a:r>
          </a:p>
          <a:p>
            <a:pPr marL="457200" indent="-457200">
              <a:buAutoNum type="arabicPeriod"/>
            </a:pPr>
            <a:endParaRPr lang="en-US" sz="2000">
              <a:solidFill>
                <a:schemeClr val="accent1"/>
              </a:solidFill>
              <a:latin typeface="Garamond"/>
            </a:endParaRPr>
          </a:p>
          <a:p>
            <a:pPr marL="457200" indent="-457200">
              <a:buAutoNum type="arabicPeriod"/>
            </a:pP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Dolazi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se do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zaključka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da li je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promena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imala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pozitivan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,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negativan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efekat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ili</a:t>
            </a:r>
            <a:r>
              <a:rPr lang="en-US" sz="2000">
                <a:solidFill>
                  <a:schemeClr val="bg2">
                    <a:lumMod val="5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neutralan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 </a:t>
            </a:r>
            <a:r>
              <a:rPr lang="en-US" sz="2000" err="1">
                <a:solidFill>
                  <a:schemeClr val="accent1"/>
                </a:solidFill>
                <a:latin typeface="Garamond"/>
                <a:ea typeface="Batang"/>
              </a:rPr>
              <a:t>efekat</a:t>
            </a:r>
            <a:r>
              <a:rPr lang="en-US" sz="2000">
                <a:solidFill>
                  <a:schemeClr val="accent1"/>
                </a:solidFill>
                <a:latin typeface="Garamond"/>
                <a:ea typeface="Batang"/>
              </a:rPr>
              <a:t>.</a:t>
            </a:r>
          </a:p>
        </p:txBody>
      </p:sp>
      <p:pic>
        <p:nvPicPr>
          <p:cNvPr id="11" name="Čuvar mesta za sliku 10" descr="Slika na kojoj se nalazi tekst, snimak ekrana, dijagram, Četvorougao&#10;&#10;Opis je automatski generisan">
            <a:extLst>
              <a:ext uri="{FF2B5EF4-FFF2-40B4-BE49-F238E27FC236}">
                <a16:creationId xmlns:a16="http://schemas.microsoft.com/office/drawing/2014/main" id="{1F513D55-3EED-37E0-0156-F9EA1267C5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3525" r="-4" b="-3"/>
          <a:stretch/>
        </p:blipFill>
        <p:spPr>
          <a:xfrm>
            <a:off x="5843409" y="2293768"/>
            <a:ext cx="4788505" cy="3188988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7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DF84D7-736F-B1B3-3F06-CC344BE1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37" y="298943"/>
            <a:ext cx="7221230" cy="1216024"/>
          </a:xfrm>
        </p:spPr>
        <p:txBody>
          <a:bodyPr>
            <a:normAutofit/>
          </a:bodyPr>
          <a:lstStyle/>
          <a:p>
            <a:r>
              <a:rPr lang="sr-Latn-RS">
                <a:solidFill>
                  <a:schemeClr val="accent6"/>
                </a:solidFill>
                <a:latin typeface="Garamond"/>
                <a:ea typeface="Batang"/>
              </a:rPr>
              <a:t>KOJU METRIKU KORISTITI?</a:t>
            </a:r>
            <a:endParaRPr lang="sr-Latn-RS">
              <a:solidFill>
                <a:schemeClr val="accent6"/>
              </a:solidFill>
              <a:latin typeface="Garamond"/>
            </a:endParaRPr>
          </a:p>
        </p:txBody>
      </p:sp>
      <p:pic>
        <p:nvPicPr>
          <p:cNvPr id="14" name="Picture 13" descr="Slika na kojoj se nalazi osoba, unutra, computer, odeća&#10;&#10;Opis je automatski generisan">
            <a:extLst>
              <a:ext uri="{FF2B5EF4-FFF2-40B4-BE49-F238E27FC236}">
                <a16:creationId xmlns:a16="http://schemas.microsoft.com/office/drawing/2014/main" id="{E74D1817-1C5B-0470-3F5A-19E78039D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712" r="27712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graphicFrame>
        <p:nvGraphicFramePr>
          <p:cNvPr id="22" name="Čuvar mesta za sliku 2">
            <a:extLst>
              <a:ext uri="{FF2B5EF4-FFF2-40B4-BE49-F238E27FC236}">
                <a16:creationId xmlns:a16="http://schemas.microsoft.com/office/drawing/2014/main" id="{9E483CAA-620B-8E45-22DA-1F9BA14C0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443014"/>
              </p:ext>
            </p:extLst>
          </p:nvPr>
        </p:nvGraphicFramePr>
        <p:xfrm>
          <a:off x="4842062" y="1429176"/>
          <a:ext cx="6336766" cy="492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Okvir za tekst 3">
            <a:extLst>
              <a:ext uri="{FF2B5EF4-FFF2-40B4-BE49-F238E27FC236}">
                <a16:creationId xmlns:a16="http://schemas.microsoft.com/office/drawing/2014/main" id="{CDDE0AF1-DF5E-1685-7616-8E0919C13B3E}"/>
              </a:ext>
            </a:extLst>
          </p:cNvPr>
          <p:cNvSpPr txBox="1"/>
          <p:nvPr/>
        </p:nvSpPr>
        <p:spPr>
          <a:xfrm>
            <a:off x="0" y="6858000"/>
            <a:ext cx="4586288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err="1"/>
              <a:t>Fotografija</a:t>
            </a:r>
            <a:r>
              <a:rPr lang="en-US"/>
              <a:t> </a:t>
            </a:r>
            <a:r>
              <a:rPr lang="en-US">
                <a:hlinkClick r:id="rId3"/>
              </a:rPr>
              <a:t>Ova fotografija</a:t>
            </a:r>
            <a:r>
              <a:rPr lang="en-US"/>
              <a:t> </a:t>
            </a:r>
            <a:r>
              <a:rPr lang="en-US" err="1"/>
              <a:t>autora</a:t>
            </a:r>
            <a:r>
              <a:rPr lang="en-US"/>
              <a:t> </a:t>
            </a:r>
            <a:r>
              <a:rPr lang="en-US" err="1"/>
              <a:t>Nepoznat</a:t>
            </a:r>
            <a:r>
              <a:rPr lang="en-US"/>
              <a:t> </a:t>
            </a:r>
            <a:r>
              <a:rPr lang="en-US" err="1"/>
              <a:t>autor</a:t>
            </a:r>
            <a:r>
              <a:rPr lang="en-US"/>
              <a:t> </a:t>
            </a:r>
            <a:r>
              <a:rPr lang="en-US" err="1"/>
              <a:t>licencirana</a:t>
            </a:r>
            <a:r>
              <a:rPr lang="en-US"/>
              <a:t> je u </a:t>
            </a:r>
            <a:r>
              <a:rPr lang="en-US" err="1"/>
              <a:t>okviru</a:t>
            </a:r>
            <a:r>
              <a:rPr lang="en-US"/>
              <a:t> </a:t>
            </a:r>
            <a:r>
              <a:rPr lang="en-US">
                <a:hlinkClick r:id="rId9"/>
              </a:rPr>
              <a:t>CC BY-NC-ND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2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45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58B8876-174D-63C0-9DCE-CF3EC206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65" y="544286"/>
            <a:ext cx="5562706" cy="1426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r-Latn-RS" sz="2400">
                <a:latin typeface="Garamond"/>
                <a:ea typeface="Batang"/>
              </a:rPr>
              <a:t>IZAZOVI RECOMMENDER SYSTEM-A u </a:t>
            </a:r>
            <a:r>
              <a:rPr lang="sr-Latn-RS" sz="2400" err="1">
                <a:latin typeface="Garamond"/>
                <a:ea typeface="Batang"/>
              </a:rPr>
              <a:t>STVARNOm</a:t>
            </a:r>
            <a:r>
              <a:rPr lang="sr-Latn-RS" sz="2400">
                <a:latin typeface="Garamond"/>
                <a:ea typeface="Batang"/>
              </a:rPr>
              <a:t> </a:t>
            </a:r>
            <a:r>
              <a:rPr lang="sr-Latn-RS" sz="2400" err="1">
                <a:latin typeface="Garamond"/>
                <a:ea typeface="Batang"/>
              </a:rPr>
              <a:t>ŽIVOTu</a:t>
            </a:r>
            <a:endParaRPr lang="sr-Latn-RS" sz="2400" err="1"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7A35FB3-EDEB-E443-2C47-681D2DC0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79" y="2303139"/>
            <a:ext cx="5749826" cy="3951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Značajan izazov: "</a:t>
            </a:r>
            <a:r>
              <a:rPr lang="sr-Latn-RS" err="1">
                <a:latin typeface="Garamond"/>
                <a:ea typeface="Batang"/>
              </a:rPr>
              <a:t>cold</a:t>
            </a:r>
            <a:r>
              <a:rPr lang="sr-Latn-RS">
                <a:latin typeface="Garamond"/>
                <a:ea typeface="Batang"/>
              </a:rPr>
              <a:t> start problem" (problem hladnog pokretanja)</a:t>
            </a: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Dobro rešenje u tim situacijama: preporučiti 10 najprodavanijih ili 10 artikala na promociji</a:t>
            </a:r>
            <a:endParaRPr lang="sr-Latn-RS">
              <a:latin typeface="Garamond"/>
            </a:endParaRP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Alternativno rešenje: sprovođenje intervjua sa korisnicima </a:t>
            </a:r>
            <a:endParaRPr lang="sr-Latn-RS">
              <a:latin typeface="Garamond"/>
            </a:endParaRP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Drugi problem: predstavljanje novih proizvoda korisnicima</a:t>
            </a:r>
            <a:endParaRPr lang="sr-Latn-RS">
              <a:latin typeface="Garamond"/>
            </a:endParaRP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Još jedan izazov: odliv</a:t>
            </a:r>
            <a:endParaRPr lang="sr-Latn-RS">
              <a:latin typeface="Garamond"/>
            </a:endParaRPr>
          </a:p>
          <a:p>
            <a:pPr>
              <a:lnSpc>
                <a:spcPct val="90000"/>
              </a:lnSpc>
            </a:pPr>
            <a:r>
              <a:rPr lang="sr-Latn-RS">
                <a:latin typeface="Garamond"/>
                <a:ea typeface="Batang"/>
              </a:rPr>
              <a:t>Rešenje kod ovog problema: određen stepen </a:t>
            </a:r>
            <a:r>
              <a:rPr lang="sr-Latn-RS" err="1">
                <a:latin typeface="Garamond"/>
                <a:ea typeface="Batang"/>
              </a:rPr>
              <a:t>randomizacije</a:t>
            </a:r>
            <a:r>
              <a:rPr lang="sr-Latn-RS">
                <a:latin typeface="Garamond"/>
                <a:ea typeface="Batang"/>
              </a:rPr>
              <a:t> preporuka za korisnika </a:t>
            </a:r>
            <a:r>
              <a:rPr lang="sr-Latn-RS">
                <a:ea typeface="Batang"/>
              </a:rPr>
              <a:t> </a:t>
            </a:r>
            <a:endParaRPr lang="sr-Latn-RS"/>
          </a:p>
        </p:txBody>
      </p:sp>
      <p:pic>
        <p:nvPicPr>
          <p:cNvPr id="4" name="Slika 3" descr="Slika na kojoj se nalazi tekst, krug, dijagram, Font&#10;&#10;Opis je automatski generisan">
            <a:extLst>
              <a:ext uri="{FF2B5EF4-FFF2-40B4-BE49-F238E27FC236}">
                <a16:creationId xmlns:a16="http://schemas.microsoft.com/office/drawing/2014/main" id="{9E3C312C-9270-CDD1-63CE-8E4A58336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65" y="1700278"/>
            <a:ext cx="4959124" cy="41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Čuvar mesta za sadržaj 2">
            <a:extLst>
              <a:ext uri="{FF2B5EF4-FFF2-40B4-BE49-F238E27FC236}">
                <a16:creationId xmlns:a16="http://schemas.microsoft.com/office/drawing/2014/main" id="{045AEC43-9E95-F382-DAD8-505E151E5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15500"/>
              </p:ext>
            </p:extLst>
          </p:nvPr>
        </p:nvGraphicFramePr>
        <p:xfrm>
          <a:off x="1089671" y="1089455"/>
          <a:ext cx="9810750" cy="442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639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Slika na kojoj se nalazi Grafika, grafički dizajn, snimak ekrana, tekst&#10;&#10;Opis je automatski generisan">
            <a:extLst>
              <a:ext uri="{FF2B5EF4-FFF2-40B4-BE49-F238E27FC236}">
                <a16:creationId xmlns:a16="http://schemas.microsoft.com/office/drawing/2014/main" id="{2C4C3F08-C5DB-CDCA-790E-816CDB90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55" r="24700" b="-1"/>
          <a:stretch/>
        </p:blipFill>
        <p:spPr>
          <a:xfrm>
            <a:off x="-2" y="10"/>
            <a:ext cx="12191999" cy="6857989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0BD39BE-C7EA-2AFC-4CC0-96CD8AEB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18" y="381663"/>
            <a:ext cx="9031241" cy="82693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latin typeface="Garamond"/>
                <a:ea typeface="Batang"/>
              </a:rPr>
              <a:t>KAKO IZABRATI ODGOVARAJUĆI RECOMMENDER SYSTEM?</a:t>
            </a:r>
          </a:p>
        </p:txBody>
      </p:sp>
    </p:spTree>
    <p:extLst>
      <p:ext uri="{BB962C8B-B14F-4D97-AF65-F5344CB8AC3E}">
        <p14:creationId xmlns:p14="http://schemas.microsoft.com/office/powerpoint/2010/main" val="1249372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D2F8B75-DED2-E6DF-2782-BF6703ED2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701536"/>
            <a:ext cx="10409318" cy="5544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17220" lvl="1" indent="-342900">
              <a:buAutoNum type="arabicPeriod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Najvažnije: definisati metriku koja ćemo koristiti u proceni našeg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recommender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systema</a:t>
            </a: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  <a:ea typeface="Batang"/>
            </a:endParaRPr>
          </a:p>
          <a:p>
            <a:pPr marL="617220" lvl="1" indent="-342900">
              <a:buAutoNum type="arabicPeriod"/>
            </a:pP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617220" lvl="1" indent="-342900">
              <a:buAutoNum type="arabicPeriod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Uzeti u obzir tehničke i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resursne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 mogućnosti koji su povezani sa </a:t>
            </a:r>
            <a:r>
              <a:rPr lang="sr-Latn-RS" sz="2000" err="1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preporuciocem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.</a:t>
            </a:r>
          </a:p>
          <a:p>
            <a:pPr marL="617220" lvl="1" indent="-342900">
              <a:buAutoNum type="arabicPeriod"/>
            </a:pP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  <a:p>
            <a:pPr marL="617220" lvl="1" indent="-342900">
              <a:buAutoNum type="arabicPeriod"/>
            </a:pPr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  <a:ea typeface="Batang"/>
              </a:rPr>
              <a:t>Izabrati način serviranja preporuka.</a:t>
            </a:r>
            <a:endParaRPr lang="sr-Latn-RS" sz="2000">
              <a:solidFill>
                <a:schemeClr val="accent3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4" name="Strelica: nagore 3">
            <a:extLst>
              <a:ext uri="{FF2B5EF4-FFF2-40B4-BE49-F238E27FC236}">
                <a16:creationId xmlns:a16="http://schemas.microsoft.com/office/drawing/2014/main" id="{13A16789-98C4-9715-911A-E5CDBCC25F0E}"/>
              </a:ext>
            </a:extLst>
          </p:cNvPr>
          <p:cNvSpPr/>
          <p:nvPr/>
        </p:nvSpPr>
        <p:spPr>
          <a:xfrm rot="13200000">
            <a:off x="2736248" y="2692312"/>
            <a:ext cx="193729" cy="955729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Strelica: nagore 4">
            <a:extLst>
              <a:ext uri="{FF2B5EF4-FFF2-40B4-BE49-F238E27FC236}">
                <a16:creationId xmlns:a16="http://schemas.microsoft.com/office/drawing/2014/main" id="{EA718946-C536-FB5E-3B1C-538DE1322EB7}"/>
              </a:ext>
            </a:extLst>
          </p:cNvPr>
          <p:cNvSpPr/>
          <p:nvPr/>
        </p:nvSpPr>
        <p:spPr>
          <a:xfrm rot="8640000">
            <a:off x="4669153" y="2690927"/>
            <a:ext cx="193729" cy="955729"/>
          </a:xfrm>
          <a:prstGeom prst="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solidFill>
                <a:srgbClr val="65605A"/>
              </a:solidFill>
            </a:endParaRPr>
          </a:p>
        </p:txBody>
      </p:sp>
      <p:sp>
        <p:nvSpPr>
          <p:cNvPr id="6" name="Pravougaonik: sa zaobljenim uglovima 5">
            <a:extLst>
              <a:ext uri="{FF2B5EF4-FFF2-40B4-BE49-F238E27FC236}">
                <a16:creationId xmlns:a16="http://schemas.microsoft.com/office/drawing/2014/main" id="{8E79C7C4-DCC3-0C0B-6A70-A54289C02575}"/>
              </a:ext>
            </a:extLst>
          </p:cNvPr>
          <p:cNvSpPr/>
          <p:nvPr/>
        </p:nvSpPr>
        <p:spPr>
          <a:xfrm>
            <a:off x="1469520" y="3755151"/>
            <a:ext cx="1963118" cy="761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Latn-RS">
                <a:solidFill>
                  <a:schemeClr val="accent4">
                    <a:lumMod val="75000"/>
                  </a:schemeClr>
                </a:solidFill>
                <a:latin typeface="Garamond"/>
              </a:rPr>
              <a:t>Generisanje predloga unapred</a:t>
            </a:r>
          </a:p>
        </p:txBody>
      </p:sp>
      <p:sp>
        <p:nvSpPr>
          <p:cNvPr id="7" name="Pravougaonik: sa zaobljenim uglovima 6">
            <a:extLst>
              <a:ext uri="{FF2B5EF4-FFF2-40B4-BE49-F238E27FC236}">
                <a16:creationId xmlns:a16="http://schemas.microsoft.com/office/drawing/2014/main" id="{5F4BA672-8E8A-16AD-63BA-71EAF1C7EC16}"/>
              </a:ext>
            </a:extLst>
          </p:cNvPr>
          <p:cNvSpPr/>
          <p:nvPr/>
        </p:nvSpPr>
        <p:spPr>
          <a:xfrm>
            <a:off x="4312721" y="3755150"/>
            <a:ext cx="2014779" cy="761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sr-Latn-RS">
                <a:solidFill>
                  <a:schemeClr val="accent4">
                    <a:lumMod val="75000"/>
                  </a:schemeClr>
                </a:solidFill>
                <a:latin typeface="Garamond"/>
              </a:rPr>
              <a:t>Raditi u realnom vremenu</a:t>
            </a:r>
            <a:r>
              <a:rPr lang="sr-Latn-RS">
                <a:latin typeface="Garamond"/>
              </a:rPr>
              <a:t> </a:t>
            </a:r>
          </a:p>
        </p:txBody>
      </p:sp>
      <p:sp>
        <p:nvSpPr>
          <p:cNvPr id="8" name="Okvir za tekst 7">
            <a:extLst>
              <a:ext uri="{FF2B5EF4-FFF2-40B4-BE49-F238E27FC236}">
                <a16:creationId xmlns:a16="http://schemas.microsoft.com/office/drawing/2014/main" id="{BCF4FE7E-F7B6-6DA5-938E-E0C81DF0E48D}"/>
              </a:ext>
            </a:extLst>
          </p:cNvPr>
          <p:cNvSpPr txBox="1"/>
          <p:nvPr/>
        </p:nvSpPr>
        <p:spPr>
          <a:xfrm>
            <a:off x="1467666" y="5315250"/>
            <a:ext cx="91681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Odlučivanje u izboru sistema preporuka treba shvatiti ozbiljno.</a:t>
            </a:r>
          </a:p>
          <a:p>
            <a:r>
              <a:rPr lang="sr-Latn-RS" sz="2000">
                <a:solidFill>
                  <a:schemeClr val="accent3">
                    <a:lumMod val="75000"/>
                  </a:schemeClr>
                </a:solidFill>
                <a:latin typeface="Garamond"/>
              </a:rPr>
              <a:t>Pomoću njih može se poboljšati zadovoljstvo korisnika, kao i unaprediti i sam sistem.</a:t>
            </a:r>
            <a:r>
              <a:rPr lang="sr-Latn-RS" sz="2000">
                <a:solidFill>
                  <a:schemeClr val="accent3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20853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5FBA803-3F77-C009-2B99-4EA48128C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68" b="6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9FAB457-6962-7432-57C2-9E9BAAD2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47" y="1394505"/>
            <a:ext cx="8376514" cy="2494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err="1">
                <a:solidFill>
                  <a:srgbClr val="FFFFFF"/>
                </a:solidFill>
                <a:latin typeface="Garamond"/>
                <a:ea typeface="Batang"/>
              </a:rPr>
              <a:t>Budući</a:t>
            </a:r>
            <a:r>
              <a:rPr lang="en-US" sz="3600" b="1">
                <a:solidFill>
                  <a:srgbClr val="FFFFFF"/>
                </a:solidFill>
                <a:latin typeface="Garamond"/>
                <a:ea typeface="Batang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Garamond"/>
                <a:ea typeface="Batang"/>
              </a:rPr>
              <a:t>trendovi</a:t>
            </a:r>
            <a:r>
              <a:rPr lang="en-US" sz="3600" b="1">
                <a:solidFill>
                  <a:srgbClr val="FFFFFF"/>
                </a:solidFill>
                <a:latin typeface="Garamond"/>
                <a:ea typeface="Batang"/>
              </a:rPr>
              <a:t> u recommender systems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5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41C372C-536C-C415-59CE-18B9657E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95" y="609601"/>
            <a:ext cx="5225548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400" err="1">
                <a:latin typeface="Garamond"/>
                <a:ea typeface="Batang"/>
              </a:rPr>
              <a:t>Napredak</a:t>
            </a:r>
            <a:r>
              <a:rPr lang="en-US" sz="2400">
                <a:latin typeface="Garamond"/>
                <a:ea typeface="Batang"/>
              </a:rPr>
              <a:t> AI-a </a:t>
            </a:r>
            <a:r>
              <a:rPr lang="en-US" sz="2400" err="1">
                <a:latin typeface="Garamond"/>
                <a:ea typeface="Batang"/>
              </a:rPr>
              <a:t>i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mašinskog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učenja</a:t>
            </a:r>
            <a:endParaRPr lang="en-US" sz="2400">
              <a:latin typeface="Garamond"/>
              <a:ea typeface="Batang"/>
            </a:endParaRPr>
          </a:p>
        </p:txBody>
      </p:sp>
      <p:pic>
        <p:nvPicPr>
          <p:cNvPr id="189" name="Slika 188">
            <a:extLst>
              <a:ext uri="{FF2B5EF4-FFF2-40B4-BE49-F238E27FC236}">
                <a16:creationId xmlns:a16="http://schemas.microsoft.com/office/drawing/2014/main" id="{DC2C9CF1-CAB2-D3A0-C525-4AF588ED0C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560" r="7560"/>
          <a:stretch/>
        </p:blipFill>
        <p:spPr>
          <a:xfrm>
            <a:off x="5083942" y="10"/>
            <a:ext cx="7120974" cy="6855961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graphicFrame>
        <p:nvGraphicFramePr>
          <p:cNvPr id="25" name="Čuvar mesta za tekst 3">
            <a:extLst>
              <a:ext uri="{FF2B5EF4-FFF2-40B4-BE49-F238E27FC236}">
                <a16:creationId xmlns:a16="http://schemas.microsoft.com/office/drawing/2014/main" id="{1C6E39A8-BB74-1383-48C5-409E5FB31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891119"/>
              </p:ext>
            </p:extLst>
          </p:nvPr>
        </p:nvGraphicFramePr>
        <p:xfrm>
          <a:off x="366371" y="2124939"/>
          <a:ext cx="4418402" cy="439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3" name="Okvir za tekst 202">
            <a:extLst>
              <a:ext uri="{FF2B5EF4-FFF2-40B4-BE49-F238E27FC236}">
                <a16:creationId xmlns:a16="http://schemas.microsoft.com/office/drawing/2014/main" id="{F7FCBC7B-98D9-C058-C62E-1EB8E11DE204}"/>
              </a:ext>
            </a:extLst>
          </p:cNvPr>
          <p:cNvSpPr txBox="1"/>
          <p:nvPr/>
        </p:nvSpPr>
        <p:spPr>
          <a:xfrm>
            <a:off x="4929188" y="6856413"/>
            <a:ext cx="7275512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Fotografija </a:t>
            </a:r>
            <a:r>
              <a:rPr lang="en-US">
                <a:hlinkClick r:id="rId6"/>
              </a:rPr>
              <a:t>Ova fotografija</a:t>
            </a:r>
            <a:r>
              <a:rPr lang="en-US"/>
              <a:t> autora Nepoznat autor licencirana je u okviru </a:t>
            </a:r>
            <a:r>
              <a:rPr lang="en-US">
                <a:hlinkClick r:id="rId12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90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Naslov 9">
            <a:extLst>
              <a:ext uri="{FF2B5EF4-FFF2-40B4-BE49-F238E27FC236}">
                <a16:creationId xmlns:a16="http://schemas.microsoft.com/office/drawing/2014/main" id="{A237D60C-5011-8499-87F0-9CC121BA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graphicFrame>
        <p:nvGraphicFramePr>
          <p:cNvPr id="302" name="Čuvar mesta za sadržaj 299">
            <a:extLst>
              <a:ext uri="{FF2B5EF4-FFF2-40B4-BE49-F238E27FC236}">
                <a16:creationId xmlns:a16="http://schemas.microsoft.com/office/drawing/2014/main" id="{5F1A1498-71B1-3978-D0B5-94909322F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77387"/>
              </p:ext>
            </p:extLst>
          </p:nvPr>
        </p:nvGraphicFramePr>
        <p:xfrm>
          <a:off x="1293836" y="1218233"/>
          <a:ext cx="9810604" cy="442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79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2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F846FF8-0D27-4A66-8332-A0BE79BE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1DF64C-039C-44F7-B14F-E1BED870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Garamond"/>
                <a:ea typeface="Batang"/>
              </a:rPr>
              <a:t>2. </a:t>
            </a:r>
            <a:r>
              <a:rPr lang="en-US" sz="2800" err="1">
                <a:latin typeface="Garamond"/>
                <a:ea typeface="Batang"/>
              </a:rPr>
              <a:t>Personalizacija</a:t>
            </a:r>
            <a:r>
              <a:rPr lang="en-US" sz="2800">
                <a:latin typeface="Garamond"/>
                <a:ea typeface="Batang"/>
              </a:rPr>
              <a:t> u </a:t>
            </a:r>
            <a:r>
              <a:rPr lang="en-US" sz="2800" err="1">
                <a:latin typeface="Garamond"/>
                <a:ea typeface="Batang"/>
              </a:rPr>
              <a:t>doba</a:t>
            </a:r>
            <a:r>
              <a:rPr lang="en-US" sz="2800">
                <a:latin typeface="Garamond"/>
                <a:ea typeface="Batang"/>
              </a:rPr>
              <a:t> </a:t>
            </a:r>
            <a:r>
              <a:rPr lang="en-US" sz="2800" err="1">
                <a:latin typeface="Garamond"/>
                <a:ea typeface="Batang"/>
              </a:rPr>
              <a:t>zakona</a:t>
            </a:r>
            <a:r>
              <a:rPr lang="en-US" sz="2800">
                <a:latin typeface="Garamond"/>
                <a:ea typeface="Batang"/>
              </a:rPr>
              <a:t> o </a:t>
            </a:r>
            <a:r>
              <a:rPr lang="en-US" sz="2800" err="1">
                <a:latin typeface="Garamond"/>
                <a:ea typeface="Batang"/>
              </a:rPr>
              <a:t>privatnosti</a:t>
            </a:r>
            <a:r>
              <a:rPr lang="en-US" sz="2800">
                <a:latin typeface="Garamond"/>
                <a:ea typeface="Batang"/>
              </a:rPr>
              <a:t> </a:t>
            </a:r>
            <a:r>
              <a:rPr lang="en-US" sz="2800" err="1">
                <a:latin typeface="Garamond"/>
                <a:ea typeface="Batang"/>
              </a:rPr>
              <a:t>korisnika</a:t>
            </a:r>
            <a:endParaRPr lang="en-US" sz="2800">
              <a:latin typeface="Garamond"/>
              <a:ea typeface="Batang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6B9CB01-4014-4606-90AC-ADABCFB38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44804"/>
            <a:ext cx="12192000" cy="5013196"/>
          </a:xfrm>
          <a:custGeom>
            <a:avLst/>
            <a:gdLst>
              <a:gd name="connsiteX0" fmla="*/ 4142196 w 12192000"/>
              <a:gd name="connsiteY0" fmla="*/ 33 h 5013196"/>
              <a:gd name="connsiteX1" fmla="*/ 4138795 w 12192000"/>
              <a:gd name="connsiteY1" fmla="*/ 15046 h 5013196"/>
              <a:gd name="connsiteX2" fmla="*/ 4166706 w 12192000"/>
              <a:gd name="connsiteY2" fmla="*/ 37291 h 5013196"/>
              <a:gd name="connsiteX3" fmla="*/ 4371550 w 12192000"/>
              <a:gd name="connsiteY3" fmla="*/ 22134 h 5013196"/>
              <a:gd name="connsiteX4" fmla="*/ 4424056 w 12192000"/>
              <a:gd name="connsiteY4" fmla="*/ 28369 h 5013196"/>
              <a:gd name="connsiteX5" fmla="*/ 4469897 w 12192000"/>
              <a:gd name="connsiteY5" fmla="*/ 13218 h 5013196"/>
              <a:gd name="connsiteX6" fmla="*/ 4489151 w 12192000"/>
              <a:gd name="connsiteY6" fmla="*/ 20285 h 5013196"/>
              <a:gd name="connsiteX7" fmla="*/ 4492479 w 12192000"/>
              <a:gd name="connsiteY7" fmla="*/ 21730 h 5013196"/>
              <a:gd name="connsiteX8" fmla="*/ 4505693 w 12192000"/>
              <a:gd name="connsiteY8" fmla="*/ 22584 h 5013196"/>
              <a:gd name="connsiteX9" fmla="*/ 4509529 w 12192000"/>
              <a:gd name="connsiteY9" fmla="*/ 28985 h 5013196"/>
              <a:gd name="connsiteX10" fmla="*/ 4529499 w 12192000"/>
              <a:gd name="connsiteY10" fmla="*/ 34687 h 5013196"/>
              <a:gd name="connsiteX11" fmla="*/ 4553795 w 12192000"/>
              <a:gd name="connsiteY11" fmla="*/ 34541 h 5013196"/>
              <a:gd name="connsiteX12" fmla="*/ 4640118 w 12192000"/>
              <a:gd name="connsiteY12" fmla="*/ 34699 h 5013196"/>
              <a:gd name="connsiteX13" fmla="*/ 4654127 w 12192000"/>
              <a:gd name="connsiteY13" fmla="*/ 30952 h 5013196"/>
              <a:gd name="connsiteX14" fmla="*/ 4700168 w 12192000"/>
              <a:gd name="connsiteY14" fmla="*/ 35953 h 5013196"/>
              <a:gd name="connsiteX15" fmla="*/ 4741127 w 12192000"/>
              <a:gd name="connsiteY15" fmla="*/ 36527 h 5013196"/>
              <a:gd name="connsiteX16" fmla="*/ 4767598 w 12192000"/>
              <a:gd name="connsiteY16" fmla="*/ 33272 h 5013196"/>
              <a:gd name="connsiteX17" fmla="*/ 4774592 w 12192000"/>
              <a:gd name="connsiteY17" fmla="*/ 35449 h 5013196"/>
              <a:gd name="connsiteX18" fmla="*/ 4801328 w 12192000"/>
              <a:gd name="connsiteY18" fmla="*/ 36454 h 5013196"/>
              <a:gd name="connsiteX19" fmla="*/ 4814870 w 12192000"/>
              <a:gd name="connsiteY19" fmla="*/ 32797 h 5013196"/>
              <a:gd name="connsiteX20" fmla="*/ 4828440 w 12192000"/>
              <a:gd name="connsiteY20" fmla="*/ 40415 h 5013196"/>
              <a:gd name="connsiteX21" fmla="*/ 4831826 w 12192000"/>
              <a:gd name="connsiteY21" fmla="*/ 46118 h 5013196"/>
              <a:gd name="connsiteX22" fmla="*/ 4850785 w 12192000"/>
              <a:gd name="connsiteY22" fmla="*/ 43190 h 5013196"/>
              <a:gd name="connsiteX23" fmla="*/ 4866468 w 12192000"/>
              <a:gd name="connsiteY23" fmla="*/ 48539 h 5013196"/>
              <a:gd name="connsiteX24" fmla="*/ 4879983 w 12192000"/>
              <a:gd name="connsiteY24" fmla="*/ 44615 h 5013196"/>
              <a:gd name="connsiteX25" fmla="*/ 4885635 w 12192000"/>
              <a:gd name="connsiteY25" fmla="*/ 45342 h 5013196"/>
              <a:gd name="connsiteX26" fmla="*/ 4899698 w 12192000"/>
              <a:gd name="connsiteY26" fmla="*/ 47876 h 5013196"/>
              <a:gd name="connsiteX27" fmla="*/ 4923986 w 12192000"/>
              <a:gd name="connsiteY27" fmla="*/ 53632 h 5013196"/>
              <a:gd name="connsiteX28" fmla="*/ 4931544 w 12192000"/>
              <a:gd name="connsiteY28" fmla="*/ 54358 h 5013196"/>
              <a:gd name="connsiteX29" fmla="*/ 4948135 w 12192000"/>
              <a:gd name="connsiteY29" fmla="*/ 63529 h 5013196"/>
              <a:gd name="connsiteX30" fmla="*/ 4980068 w 12192000"/>
              <a:gd name="connsiteY30" fmla="*/ 71052 h 5013196"/>
              <a:gd name="connsiteX31" fmla="*/ 5036541 w 12192000"/>
              <a:gd name="connsiteY31" fmla="*/ 98293 h 5013196"/>
              <a:gd name="connsiteX32" fmla="*/ 5069678 w 12192000"/>
              <a:gd name="connsiteY32" fmla="*/ 111179 h 5013196"/>
              <a:gd name="connsiteX33" fmla="*/ 5092160 w 12192000"/>
              <a:gd name="connsiteY33" fmla="*/ 123203 h 5013196"/>
              <a:gd name="connsiteX34" fmla="*/ 5158166 w 12192000"/>
              <a:gd name="connsiteY34" fmla="*/ 139568 h 5013196"/>
              <a:gd name="connsiteX35" fmla="*/ 5271252 w 12192000"/>
              <a:gd name="connsiteY35" fmla="*/ 160738 h 5013196"/>
              <a:gd name="connsiteX36" fmla="*/ 5294438 w 12192000"/>
              <a:gd name="connsiteY36" fmla="*/ 166556 h 5013196"/>
              <a:gd name="connsiteX37" fmla="*/ 5310840 w 12192000"/>
              <a:gd name="connsiteY37" fmla="*/ 176769 h 5013196"/>
              <a:gd name="connsiteX38" fmla="*/ 5311570 w 12192000"/>
              <a:gd name="connsiteY38" fmla="*/ 183681 h 5013196"/>
              <a:gd name="connsiteX39" fmla="*/ 5323756 w 12192000"/>
              <a:gd name="connsiteY39" fmla="*/ 187718 h 5013196"/>
              <a:gd name="connsiteX40" fmla="*/ 5326259 w 12192000"/>
              <a:gd name="connsiteY40" fmla="*/ 189880 h 5013196"/>
              <a:gd name="connsiteX41" fmla="*/ 5341357 w 12192000"/>
              <a:gd name="connsiteY41" fmla="*/ 201193 h 5013196"/>
              <a:gd name="connsiteX42" fmla="*/ 5391908 w 12192000"/>
              <a:gd name="connsiteY42" fmla="*/ 198291 h 5013196"/>
              <a:gd name="connsiteX43" fmla="*/ 5439031 w 12192000"/>
              <a:gd name="connsiteY43" fmla="*/ 216975 h 5013196"/>
              <a:gd name="connsiteX44" fmla="*/ 5640913 w 12192000"/>
              <a:gd name="connsiteY44" fmla="*/ 253028 h 5013196"/>
              <a:gd name="connsiteX45" fmla="*/ 5657312 w 12192000"/>
              <a:gd name="connsiteY45" fmla="*/ 280626 h 5013196"/>
              <a:gd name="connsiteX46" fmla="*/ 5734773 w 12192000"/>
              <a:gd name="connsiteY46" fmla="*/ 303244 h 5013196"/>
              <a:gd name="connsiteX47" fmla="*/ 5877770 w 12192000"/>
              <a:gd name="connsiteY47" fmla="*/ 296965 h 5013196"/>
              <a:gd name="connsiteX48" fmla="*/ 5989615 w 12192000"/>
              <a:gd name="connsiteY48" fmla="*/ 319663 h 5013196"/>
              <a:gd name="connsiteX49" fmla="*/ 5996857 w 12192000"/>
              <a:gd name="connsiteY49" fmla="*/ 323549 h 5013196"/>
              <a:gd name="connsiteX50" fmla="*/ 6037387 w 12192000"/>
              <a:gd name="connsiteY50" fmla="*/ 312526 h 5013196"/>
              <a:gd name="connsiteX51" fmla="*/ 6113074 w 12192000"/>
              <a:gd name="connsiteY51" fmla="*/ 325845 h 5013196"/>
              <a:gd name="connsiteX52" fmla="*/ 6280929 w 12192000"/>
              <a:gd name="connsiteY52" fmla="*/ 350444 h 5013196"/>
              <a:gd name="connsiteX53" fmla="*/ 6298665 w 12192000"/>
              <a:gd name="connsiteY53" fmla="*/ 342931 h 5013196"/>
              <a:gd name="connsiteX54" fmla="*/ 6317326 w 12192000"/>
              <a:gd name="connsiteY54" fmla="*/ 339794 h 5013196"/>
              <a:gd name="connsiteX55" fmla="*/ 6319212 w 12192000"/>
              <a:gd name="connsiteY55" fmla="*/ 341004 h 5013196"/>
              <a:gd name="connsiteX56" fmla="*/ 6339724 w 12192000"/>
              <a:gd name="connsiteY56" fmla="*/ 342098 h 5013196"/>
              <a:gd name="connsiteX57" fmla="*/ 6345010 w 12192000"/>
              <a:gd name="connsiteY57" fmla="*/ 339148 h 5013196"/>
              <a:gd name="connsiteX58" fmla="*/ 6359332 w 12192000"/>
              <a:gd name="connsiteY58" fmla="*/ 338899 h 5013196"/>
              <a:gd name="connsiteX59" fmla="*/ 6388220 w 12192000"/>
              <a:gd name="connsiteY59" fmla="*/ 335714 h 5013196"/>
              <a:gd name="connsiteX60" fmla="*/ 6392994 w 12192000"/>
              <a:gd name="connsiteY60" fmla="*/ 337644 h 5013196"/>
              <a:gd name="connsiteX61" fmla="*/ 6435581 w 12192000"/>
              <a:gd name="connsiteY61" fmla="*/ 336775 h 5013196"/>
              <a:gd name="connsiteX62" fmla="*/ 6435870 w 12192000"/>
              <a:gd name="connsiteY62" fmla="*/ 337963 h 5013196"/>
              <a:gd name="connsiteX63" fmla="*/ 6446571 w 12192000"/>
              <a:gd name="connsiteY63" fmla="*/ 342957 h 5013196"/>
              <a:gd name="connsiteX64" fmla="*/ 6467701 w 12192000"/>
              <a:gd name="connsiteY64" fmla="*/ 349765 h 5013196"/>
              <a:gd name="connsiteX65" fmla="*/ 6512727 w 12192000"/>
              <a:gd name="connsiteY65" fmla="*/ 380305 h 5013196"/>
              <a:gd name="connsiteX66" fmla="*/ 6557094 w 12192000"/>
              <a:gd name="connsiteY66" fmla="*/ 379532 h 5013196"/>
              <a:gd name="connsiteX67" fmla="*/ 6565879 w 12192000"/>
              <a:gd name="connsiteY67" fmla="*/ 380030 h 5013196"/>
              <a:gd name="connsiteX68" fmla="*/ 6565997 w 12192000"/>
              <a:gd name="connsiteY68" fmla="*/ 380310 h 5013196"/>
              <a:gd name="connsiteX69" fmla="*/ 6575147 w 12192000"/>
              <a:gd name="connsiteY69" fmla="*/ 381374 h 5013196"/>
              <a:gd name="connsiteX70" fmla="*/ 6581899 w 12192000"/>
              <a:gd name="connsiteY70" fmla="*/ 380938 h 5013196"/>
              <a:gd name="connsiteX71" fmla="*/ 6598943 w 12192000"/>
              <a:gd name="connsiteY71" fmla="*/ 381906 h 5013196"/>
              <a:gd name="connsiteX72" fmla="*/ 6604421 w 12192000"/>
              <a:gd name="connsiteY72" fmla="*/ 384033 h 5013196"/>
              <a:gd name="connsiteX73" fmla="*/ 6606035 w 12192000"/>
              <a:gd name="connsiteY73" fmla="*/ 387465 h 5013196"/>
              <a:gd name="connsiteX74" fmla="*/ 6607669 w 12192000"/>
              <a:gd name="connsiteY74" fmla="*/ 387186 h 5013196"/>
              <a:gd name="connsiteX75" fmla="*/ 6637532 w 12192000"/>
              <a:gd name="connsiteY75" fmla="*/ 398125 h 5013196"/>
              <a:gd name="connsiteX76" fmla="*/ 6706880 w 12192000"/>
              <a:gd name="connsiteY76" fmla="*/ 412381 h 5013196"/>
              <a:gd name="connsiteX77" fmla="*/ 6747500 w 12192000"/>
              <a:gd name="connsiteY77" fmla="*/ 416386 h 5013196"/>
              <a:gd name="connsiteX78" fmla="*/ 6857783 w 12192000"/>
              <a:gd name="connsiteY78" fmla="*/ 431905 h 5013196"/>
              <a:gd name="connsiteX79" fmla="*/ 6967720 w 12192000"/>
              <a:gd name="connsiteY79" fmla="*/ 450939 h 5013196"/>
              <a:gd name="connsiteX80" fmla="*/ 7018394 w 12192000"/>
              <a:gd name="connsiteY80" fmla="*/ 479831 h 5013196"/>
              <a:gd name="connsiteX81" fmla="*/ 7024679 w 12192000"/>
              <a:gd name="connsiteY81" fmla="*/ 480968 h 5013196"/>
              <a:gd name="connsiteX82" fmla="*/ 7041715 w 12192000"/>
              <a:gd name="connsiteY82" fmla="*/ 479120 h 5013196"/>
              <a:gd name="connsiteX83" fmla="*/ 7048103 w 12192000"/>
              <a:gd name="connsiteY83" fmla="*/ 477610 h 5013196"/>
              <a:gd name="connsiteX84" fmla="*/ 7057490 w 12192000"/>
              <a:gd name="connsiteY84" fmla="*/ 477135 h 5013196"/>
              <a:gd name="connsiteX85" fmla="*/ 7057730 w 12192000"/>
              <a:gd name="connsiteY85" fmla="*/ 477383 h 5013196"/>
              <a:gd name="connsiteX86" fmla="*/ 7066511 w 12192000"/>
              <a:gd name="connsiteY86" fmla="*/ 476432 h 5013196"/>
              <a:gd name="connsiteX87" fmla="*/ 7109401 w 12192000"/>
              <a:gd name="connsiteY87" fmla="*/ 468486 h 5013196"/>
              <a:gd name="connsiteX88" fmla="*/ 7166830 w 12192000"/>
              <a:gd name="connsiteY88" fmla="*/ 490255 h 5013196"/>
              <a:gd name="connsiteX89" fmla="*/ 7190442 w 12192000"/>
              <a:gd name="connsiteY89" fmla="*/ 493308 h 5013196"/>
              <a:gd name="connsiteX90" fmla="*/ 7203083 w 12192000"/>
              <a:gd name="connsiteY90" fmla="*/ 496324 h 5013196"/>
              <a:gd name="connsiteX91" fmla="*/ 7203894 w 12192000"/>
              <a:gd name="connsiteY91" fmla="*/ 497408 h 5013196"/>
              <a:gd name="connsiteX92" fmla="*/ 7245004 w 12192000"/>
              <a:gd name="connsiteY92" fmla="*/ 489662 h 5013196"/>
              <a:gd name="connsiteX93" fmla="*/ 7250514 w 12192000"/>
              <a:gd name="connsiteY93" fmla="*/ 490724 h 5013196"/>
              <a:gd name="connsiteX94" fmla="*/ 7277246 w 12192000"/>
              <a:gd name="connsiteY94" fmla="*/ 483000 h 5013196"/>
              <a:gd name="connsiteX95" fmla="*/ 7291092 w 12192000"/>
              <a:gd name="connsiteY95" fmla="*/ 480435 h 5013196"/>
              <a:gd name="connsiteX96" fmla="*/ 7294933 w 12192000"/>
              <a:gd name="connsiteY96" fmla="*/ 476767 h 5013196"/>
              <a:gd name="connsiteX97" fmla="*/ 7315408 w 12192000"/>
              <a:gd name="connsiteY97" fmla="*/ 474478 h 5013196"/>
              <a:gd name="connsiteX98" fmla="*/ 7317786 w 12192000"/>
              <a:gd name="connsiteY98" fmla="*/ 475324 h 5013196"/>
              <a:gd name="connsiteX99" fmla="*/ 7334572 w 12192000"/>
              <a:gd name="connsiteY99" fmla="*/ 469306 h 5013196"/>
              <a:gd name="connsiteX100" fmla="*/ 7348520 w 12192000"/>
              <a:gd name="connsiteY100" fmla="*/ 459268 h 5013196"/>
              <a:gd name="connsiteX101" fmla="*/ 7522997 w 12192000"/>
              <a:gd name="connsiteY101" fmla="*/ 455427 h 5013196"/>
              <a:gd name="connsiteX102" fmla="*/ 7686985 w 12192000"/>
              <a:gd name="connsiteY102" fmla="*/ 433023 h 5013196"/>
              <a:gd name="connsiteX103" fmla="*/ 7854068 w 12192000"/>
              <a:gd name="connsiteY103" fmla="*/ 422992 h 5013196"/>
              <a:gd name="connsiteX104" fmla="*/ 8034165 w 12192000"/>
              <a:gd name="connsiteY104" fmla="*/ 404917 h 5013196"/>
              <a:gd name="connsiteX105" fmla="*/ 8094381 w 12192000"/>
              <a:gd name="connsiteY105" fmla="*/ 408936 h 5013196"/>
              <a:gd name="connsiteX106" fmla="*/ 8146898 w 12192000"/>
              <a:gd name="connsiteY106" fmla="*/ 391776 h 5013196"/>
              <a:gd name="connsiteX107" fmla="*/ 8168993 w 12192000"/>
              <a:gd name="connsiteY107" fmla="*/ 398048 h 5013196"/>
              <a:gd name="connsiteX108" fmla="*/ 8172809 w 12192000"/>
              <a:gd name="connsiteY108" fmla="*/ 399355 h 5013196"/>
              <a:gd name="connsiteX109" fmla="*/ 8187962 w 12192000"/>
              <a:gd name="connsiteY109" fmla="*/ 399651 h 5013196"/>
              <a:gd name="connsiteX110" fmla="*/ 8192382 w 12192000"/>
              <a:gd name="connsiteY110" fmla="*/ 405910 h 5013196"/>
              <a:gd name="connsiteX111" fmla="*/ 8375192 w 12192000"/>
              <a:gd name="connsiteY111" fmla="*/ 397097 h 5013196"/>
              <a:gd name="connsiteX112" fmla="*/ 8454377 w 12192000"/>
              <a:gd name="connsiteY112" fmla="*/ 393549 h 5013196"/>
              <a:gd name="connsiteX113" fmla="*/ 8484740 w 12192000"/>
              <a:gd name="connsiteY113" fmla="*/ 398377 h 5013196"/>
              <a:gd name="connsiteX114" fmla="*/ 8601673 w 12192000"/>
              <a:gd name="connsiteY114" fmla="*/ 410319 h 5013196"/>
              <a:gd name="connsiteX115" fmla="*/ 8701676 w 12192000"/>
              <a:gd name="connsiteY115" fmla="*/ 414569 h 5013196"/>
              <a:gd name="connsiteX116" fmla="*/ 8773288 w 12192000"/>
              <a:gd name="connsiteY116" fmla="*/ 391295 h 5013196"/>
              <a:gd name="connsiteX117" fmla="*/ 8779909 w 12192000"/>
              <a:gd name="connsiteY117" fmla="*/ 395664 h 5013196"/>
              <a:gd name="connsiteX118" fmla="*/ 8829932 w 12192000"/>
              <a:gd name="connsiteY118" fmla="*/ 392461 h 5013196"/>
              <a:gd name="connsiteX119" fmla="*/ 9003386 w 12192000"/>
              <a:gd name="connsiteY119" fmla="*/ 349460 h 5013196"/>
              <a:gd name="connsiteX120" fmla="*/ 9101185 w 12192000"/>
              <a:gd name="connsiteY120" fmla="*/ 344080 h 5013196"/>
              <a:gd name="connsiteX121" fmla="*/ 9136185 w 12192000"/>
              <a:gd name="connsiteY121" fmla="*/ 347296 h 5013196"/>
              <a:gd name="connsiteX122" fmla="*/ 9194801 w 12192000"/>
              <a:gd name="connsiteY122" fmla="*/ 352367 h 5013196"/>
              <a:gd name="connsiteX123" fmla="*/ 9239316 w 12192000"/>
              <a:gd name="connsiteY123" fmla="*/ 368776 h 5013196"/>
              <a:gd name="connsiteX124" fmla="*/ 9288052 w 12192000"/>
              <a:gd name="connsiteY124" fmla="*/ 368014 h 5013196"/>
              <a:gd name="connsiteX125" fmla="*/ 9298465 w 12192000"/>
              <a:gd name="connsiteY125" fmla="*/ 351514 h 5013196"/>
              <a:gd name="connsiteX126" fmla="*/ 9350892 w 12192000"/>
              <a:gd name="connsiteY126" fmla="*/ 355996 h 5013196"/>
              <a:gd name="connsiteX127" fmla="*/ 9430522 w 12192000"/>
              <a:gd name="connsiteY127" fmla="*/ 364586 h 5013196"/>
              <a:gd name="connsiteX128" fmla="*/ 9476215 w 12192000"/>
              <a:gd name="connsiteY128" fmla="*/ 365325 h 5013196"/>
              <a:gd name="connsiteX129" fmla="*/ 9601276 w 12192000"/>
              <a:gd name="connsiteY129" fmla="*/ 371922 h 5013196"/>
              <a:gd name="connsiteX130" fmla="*/ 9726733 w 12192000"/>
              <a:gd name="connsiteY130" fmla="*/ 382019 h 5013196"/>
              <a:gd name="connsiteX131" fmla="*/ 9802144 w 12192000"/>
              <a:gd name="connsiteY131" fmla="*/ 407697 h 5013196"/>
              <a:gd name="connsiteX132" fmla="*/ 9905153 w 12192000"/>
              <a:gd name="connsiteY132" fmla="*/ 413868 h 5013196"/>
              <a:gd name="connsiteX133" fmla="*/ 9922553 w 12192000"/>
              <a:gd name="connsiteY133" fmla="*/ 417787 h 5013196"/>
              <a:gd name="connsiteX134" fmla="*/ 10044658 w 12192000"/>
              <a:gd name="connsiteY134" fmla="*/ 431295 h 5013196"/>
              <a:gd name="connsiteX135" fmla="*/ 10184585 w 12192000"/>
              <a:gd name="connsiteY135" fmla="*/ 420356 h 5013196"/>
              <a:gd name="connsiteX136" fmla="*/ 10366435 w 12192000"/>
              <a:gd name="connsiteY136" fmla="*/ 475646 h 5013196"/>
              <a:gd name="connsiteX137" fmla="*/ 10688220 w 12192000"/>
              <a:gd name="connsiteY137" fmla="*/ 555476 h 5013196"/>
              <a:gd name="connsiteX138" fmla="*/ 11026690 w 12192000"/>
              <a:gd name="connsiteY138" fmla="*/ 563899 h 5013196"/>
              <a:gd name="connsiteX139" fmla="*/ 11113779 w 12192000"/>
              <a:gd name="connsiteY139" fmla="*/ 547086 h 5013196"/>
              <a:gd name="connsiteX140" fmla="*/ 11369556 w 12192000"/>
              <a:gd name="connsiteY140" fmla="*/ 504937 h 5013196"/>
              <a:gd name="connsiteX141" fmla="*/ 11623342 w 12192000"/>
              <a:gd name="connsiteY141" fmla="*/ 401646 h 5013196"/>
              <a:gd name="connsiteX142" fmla="*/ 11786511 w 12192000"/>
              <a:gd name="connsiteY142" fmla="*/ 371608 h 5013196"/>
              <a:gd name="connsiteX143" fmla="*/ 11862577 w 12192000"/>
              <a:gd name="connsiteY143" fmla="*/ 343767 h 5013196"/>
              <a:gd name="connsiteX144" fmla="*/ 11916612 w 12192000"/>
              <a:gd name="connsiteY144" fmla="*/ 337028 h 5013196"/>
              <a:gd name="connsiteX145" fmla="*/ 11948830 w 12192000"/>
              <a:gd name="connsiteY145" fmla="*/ 331280 h 5013196"/>
              <a:gd name="connsiteX146" fmla="*/ 12001583 w 12192000"/>
              <a:gd name="connsiteY146" fmla="*/ 292861 h 5013196"/>
              <a:gd name="connsiteX147" fmla="*/ 12174977 w 12192000"/>
              <a:gd name="connsiteY147" fmla="*/ 277870 h 5013196"/>
              <a:gd name="connsiteX148" fmla="*/ 12192000 w 12192000"/>
              <a:gd name="connsiteY148" fmla="*/ 269767 h 5013196"/>
              <a:gd name="connsiteX149" fmla="*/ 12192000 w 12192000"/>
              <a:gd name="connsiteY149" fmla="*/ 5013196 h 5013196"/>
              <a:gd name="connsiteX150" fmla="*/ 0 w 12192000"/>
              <a:gd name="connsiteY150" fmla="*/ 5013196 h 5013196"/>
              <a:gd name="connsiteX151" fmla="*/ 0 w 12192000"/>
              <a:gd name="connsiteY151" fmla="*/ 630667 h 5013196"/>
              <a:gd name="connsiteX152" fmla="*/ 11075 w 12192000"/>
              <a:gd name="connsiteY152" fmla="*/ 628396 h 5013196"/>
              <a:gd name="connsiteX153" fmla="*/ 44061 w 12192000"/>
              <a:gd name="connsiteY153" fmla="*/ 621814 h 5013196"/>
              <a:gd name="connsiteX154" fmla="*/ 136694 w 12192000"/>
              <a:gd name="connsiteY154" fmla="*/ 569633 h 5013196"/>
              <a:gd name="connsiteX155" fmla="*/ 170342 w 12192000"/>
              <a:gd name="connsiteY155" fmla="*/ 564295 h 5013196"/>
              <a:gd name="connsiteX156" fmla="*/ 168955 w 12192000"/>
              <a:gd name="connsiteY156" fmla="*/ 555382 h 5013196"/>
              <a:gd name="connsiteX157" fmla="*/ 181474 w 12192000"/>
              <a:gd name="connsiteY157" fmla="*/ 554499 h 5013196"/>
              <a:gd name="connsiteX158" fmla="*/ 209440 w 12192000"/>
              <a:gd name="connsiteY158" fmla="*/ 553779 h 5013196"/>
              <a:gd name="connsiteX159" fmla="*/ 293152 w 12192000"/>
              <a:gd name="connsiteY159" fmla="*/ 549794 h 5013196"/>
              <a:gd name="connsiteX160" fmla="*/ 315693 w 12192000"/>
              <a:gd name="connsiteY160" fmla="*/ 532248 h 5013196"/>
              <a:gd name="connsiteX161" fmla="*/ 337305 w 12192000"/>
              <a:gd name="connsiteY161" fmla="*/ 531590 h 5013196"/>
              <a:gd name="connsiteX162" fmla="*/ 462252 w 12192000"/>
              <a:gd name="connsiteY162" fmla="*/ 506369 h 5013196"/>
              <a:gd name="connsiteX163" fmla="*/ 479457 w 12192000"/>
              <a:gd name="connsiteY163" fmla="*/ 504341 h 5013196"/>
              <a:gd name="connsiteX164" fmla="*/ 488653 w 12192000"/>
              <a:gd name="connsiteY164" fmla="*/ 496475 h 5013196"/>
              <a:gd name="connsiteX165" fmla="*/ 522053 w 12192000"/>
              <a:gd name="connsiteY165" fmla="*/ 494343 h 5013196"/>
              <a:gd name="connsiteX166" fmla="*/ 523520 w 12192000"/>
              <a:gd name="connsiteY166" fmla="*/ 489931 h 5013196"/>
              <a:gd name="connsiteX167" fmla="*/ 632714 w 12192000"/>
              <a:gd name="connsiteY167" fmla="*/ 450319 h 5013196"/>
              <a:gd name="connsiteX168" fmla="*/ 651426 w 12192000"/>
              <a:gd name="connsiteY168" fmla="*/ 443762 h 5013196"/>
              <a:gd name="connsiteX169" fmla="*/ 667724 w 12192000"/>
              <a:gd name="connsiteY169" fmla="*/ 445356 h 5013196"/>
              <a:gd name="connsiteX170" fmla="*/ 757679 w 12192000"/>
              <a:gd name="connsiteY170" fmla="*/ 438363 h 5013196"/>
              <a:gd name="connsiteX171" fmla="*/ 779159 w 12192000"/>
              <a:gd name="connsiteY171" fmla="*/ 441277 h 5013196"/>
              <a:gd name="connsiteX172" fmla="*/ 788293 w 12192000"/>
              <a:gd name="connsiteY172" fmla="*/ 448081 h 5013196"/>
              <a:gd name="connsiteX173" fmla="*/ 822923 w 12192000"/>
              <a:gd name="connsiteY173" fmla="*/ 434292 h 5013196"/>
              <a:gd name="connsiteX174" fmla="*/ 876559 w 12192000"/>
              <a:gd name="connsiteY174" fmla="*/ 424306 h 5013196"/>
              <a:gd name="connsiteX175" fmla="*/ 902011 w 12192000"/>
              <a:gd name="connsiteY175" fmla="*/ 417336 h 5013196"/>
              <a:gd name="connsiteX176" fmla="*/ 922715 w 12192000"/>
              <a:gd name="connsiteY176" fmla="*/ 420917 h 5013196"/>
              <a:gd name="connsiteX177" fmla="*/ 1040139 w 12192000"/>
              <a:gd name="connsiteY177" fmla="*/ 419808 h 5013196"/>
              <a:gd name="connsiteX178" fmla="*/ 1067251 w 12192000"/>
              <a:gd name="connsiteY178" fmla="*/ 425602 h 5013196"/>
              <a:gd name="connsiteX179" fmla="*/ 1080272 w 12192000"/>
              <a:gd name="connsiteY179" fmla="*/ 437887 h 5013196"/>
              <a:gd name="connsiteX180" fmla="*/ 1090219 w 12192000"/>
              <a:gd name="connsiteY180" fmla="*/ 433244 h 5013196"/>
              <a:gd name="connsiteX181" fmla="*/ 1161226 w 12192000"/>
              <a:gd name="connsiteY181" fmla="*/ 431522 h 5013196"/>
              <a:gd name="connsiteX182" fmla="*/ 1207525 w 12192000"/>
              <a:gd name="connsiteY182" fmla="*/ 429257 h 5013196"/>
              <a:gd name="connsiteX183" fmla="*/ 1210030 w 12192000"/>
              <a:gd name="connsiteY183" fmla="*/ 412023 h 5013196"/>
              <a:gd name="connsiteX184" fmla="*/ 1251170 w 12192000"/>
              <a:gd name="connsiteY184" fmla="*/ 405160 h 5013196"/>
              <a:gd name="connsiteX185" fmla="*/ 1295331 w 12192000"/>
              <a:gd name="connsiteY185" fmla="*/ 415400 h 5013196"/>
              <a:gd name="connsiteX186" fmla="*/ 1347118 w 12192000"/>
              <a:gd name="connsiteY186" fmla="*/ 412922 h 5013196"/>
              <a:gd name="connsiteX187" fmla="*/ 1378108 w 12192000"/>
              <a:gd name="connsiteY187" fmla="*/ 411628 h 5013196"/>
              <a:gd name="connsiteX188" fmla="*/ 1459192 w 12192000"/>
              <a:gd name="connsiteY188" fmla="*/ 394137 h 5013196"/>
              <a:gd name="connsiteX189" fmla="*/ 1590120 w 12192000"/>
              <a:gd name="connsiteY189" fmla="*/ 330826 h 5013196"/>
              <a:gd name="connsiteX190" fmla="*/ 1631417 w 12192000"/>
              <a:gd name="connsiteY190" fmla="*/ 321445 h 5013196"/>
              <a:gd name="connsiteX191" fmla="*/ 1638727 w 12192000"/>
              <a:gd name="connsiteY191" fmla="*/ 324828 h 5013196"/>
              <a:gd name="connsiteX192" fmla="*/ 1844438 w 12192000"/>
              <a:gd name="connsiteY192" fmla="*/ 284522 h 5013196"/>
              <a:gd name="connsiteX193" fmla="*/ 1881324 w 12192000"/>
              <a:gd name="connsiteY193" fmla="*/ 281715 h 5013196"/>
              <a:gd name="connsiteX194" fmla="*/ 1908999 w 12192000"/>
              <a:gd name="connsiteY194" fmla="*/ 282556 h 5013196"/>
              <a:gd name="connsiteX195" fmla="*/ 1974956 w 12192000"/>
              <a:gd name="connsiteY195" fmla="*/ 269176 h 5013196"/>
              <a:gd name="connsiteX196" fmla="*/ 2082409 w 12192000"/>
              <a:gd name="connsiteY196" fmla="*/ 240508 h 5013196"/>
              <a:gd name="connsiteX197" fmla="*/ 2105639 w 12192000"/>
              <a:gd name="connsiteY197" fmla="*/ 235866 h 5013196"/>
              <a:gd name="connsiteX198" fmla="*/ 2126992 w 12192000"/>
              <a:gd name="connsiteY198" fmla="*/ 237686 h 5013196"/>
              <a:gd name="connsiteX199" fmla="*/ 2133154 w 12192000"/>
              <a:gd name="connsiteY199" fmla="*/ 243170 h 5013196"/>
              <a:gd name="connsiteX200" fmla="*/ 2146154 w 12192000"/>
              <a:gd name="connsiteY200" fmla="*/ 241550 h 5013196"/>
              <a:gd name="connsiteX201" fmla="*/ 2149901 w 12192000"/>
              <a:gd name="connsiteY201" fmla="*/ 242334 h 5013196"/>
              <a:gd name="connsiteX202" fmla="*/ 2171100 w 12192000"/>
              <a:gd name="connsiteY202" fmla="*/ 245607 h 5013196"/>
              <a:gd name="connsiteX203" fmla="*/ 2209148 w 12192000"/>
              <a:gd name="connsiteY203" fmla="*/ 222443 h 5013196"/>
              <a:gd name="connsiteX204" fmla="*/ 2261889 w 12192000"/>
              <a:gd name="connsiteY204" fmla="*/ 218750 h 5013196"/>
              <a:gd name="connsiteX205" fmla="*/ 2452315 w 12192000"/>
              <a:gd name="connsiteY205" fmla="*/ 166117 h 5013196"/>
              <a:gd name="connsiteX206" fmla="*/ 2487710 w 12192000"/>
              <a:gd name="connsiteY206" fmla="*/ 182485 h 5013196"/>
              <a:gd name="connsiteX207" fmla="*/ 2567870 w 12192000"/>
              <a:gd name="connsiteY207" fmla="*/ 169640 h 5013196"/>
              <a:gd name="connsiteX208" fmla="*/ 2677053 w 12192000"/>
              <a:gd name="connsiteY208" fmla="*/ 105731 h 5013196"/>
              <a:gd name="connsiteX209" fmla="*/ 2823914 w 12192000"/>
              <a:gd name="connsiteY209" fmla="*/ 80085 h 5013196"/>
              <a:gd name="connsiteX210" fmla="*/ 2831912 w 12192000"/>
              <a:gd name="connsiteY210" fmla="*/ 68644 h 5013196"/>
              <a:gd name="connsiteX211" fmla="*/ 2843870 w 12192000"/>
              <a:gd name="connsiteY211" fmla="*/ 60725 h 5013196"/>
              <a:gd name="connsiteX212" fmla="*/ 2846217 w 12192000"/>
              <a:gd name="connsiteY212" fmla="*/ 61243 h 5013196"/>
              <a:gd name="connsiteX213" fmla="*/ 2862745 w 12192000"/>
              <a:gd name="connsiteY213" fmla="*/ 56460 h 5013196"/>
              <a:gd name="connsiteX214" fmla="*/ 2864596 w 12192000"/>
              <a:gd name="connsiteY214" fmla="*/ 52436 h 5013196"/>
              <a:gd name="connsiteX215" fmla="*/ 2875381 w 12192000"/>
              <a:gd name="connsiteY215" fmla="*/ 48221 h 5013196"/>
              <a:gd name="connsiteX216" fmla="*/ 2895139 w 12192000"/>
              <a:gd name="connsiteY216" fmla="*/ 37404 h 5013196"/>
              <a:gd name="connsiteX217" fmla="*/ 2900232 w 12192000"/>
              <a:gd name="connsiteY217" fmla="*/ 37736 h 5013196"/>
              <a:gd name="connsiteX218" fmla="*/ 2932205 w 12192000"/>
              <a:gd name="connsiteY218" fmla="*/ 25091 h 5013196"/>
              <a:gd name="connsiteX219" fmla="*/ 2933310 w 12192000"/>
              <a:gd name="connsiteY219" fmla="*/ 26034 h 5013196"/>
              <a:gd name="connsiteX220" fmla="*/ 2945218 w 12192000"/>
              <a:gd name="connsiteY220" fmla="*/ 27359 h 5013196"/>
              <a:gd name="connsiteX221" fmla="*/ 2966465 w 12192000"/>
              <a:gd name="connsiteY221" fmla="*/ 27335 h 5013196"/>
              <a:gd name="connsiteX222" fmla="*/ 3023668 w 12192000"/>
              <a:gd name="connsiteY222" fmla="*/ 41123 h 5013196"/>
              <a:gd name="connsiteX223" fmla="*/ 3057077 w 12192000"/>
              <a:gd name="connsiteY223" fmla="*/ 28063 h 5013196"/>
              <a:gd name="connsiteX224" fmla="*/ 3151915 w 12192000"/>
              <a:gd name="connsiteY224" fmla="*/ 24461 h 5013196"/>
              <a:gd name="connsiteX225" fmla="*/ 3251671 w 12192000"/>
              <a:gd name="connsiteY225" fmla="*/ 44793 h 5013196"/>
              <a:gd name="connsiteX226" fmla="*/ 3351400 w 12192000"/>
              <a:gd name="connsiteY226" fmla="*/ 45905 h 5013196"/>
              <a:gd name="connsiteX227" fmla="*/ 3387481 w 12192000"/>
              <a:gd name="connsiteY227" fmla="*/ 44661 h 5013196"/>
              <a:gd name="connsiteX228" fmla="*/ 3451923 w 12192000"/>
              <a:gd name="connsiteY228" fmla="*/ 49700 h 5013196"/>
              <a:gd name="connsiteX229" fmla="*/ 3481520 w 12192000"/>
              <a:gd name="connsiteY229" fmla="*/ 56505 h 5013196"/>
              <a:gd name="connsiteX230" fmla="*/ 3482804 w 12192000"/>
              <a:gd name="connsiteY230" fmla="*/ 56030 h 5013196"/>
              <a:gd name="connsiteX231" fmla="*/ 3485495 w 12192000"/>
              <a:gd name="connsiteY231" fmla="*/ 59139 h 5013196"/>
              <a:gd name="connsiteX232" fmla="*/ 3490972 w 12192000"/>
              <a:gd name="connsiteY232" fmla="*/ 60504 h 5013196"/>
              <a:gd name="connsiteX233" fmla="*/ 3505835 w 12192000"/>
              <a:gd name="connsiteY233" fmla="*/ 59295 h 5013196"/>
              <a:gd name="connsiteX234" fmla="*/ 3511410 w 12192000"/>
              <a:gd name="connsiteY234" fmla="*/ 58026 h 5013196"/>
              <a:gd name="connsiteX235" fmla="*/ 3519598 w 12192000"/>
              <a:gd name="connsiteY235" fmla="*/ 57901 h 5013196"/>
              <a:gd name="connsiteX236" fmla="*/ 3519807 w 12192000"/>
              <a:gd name="connsiteY236" fmla="*/ 58156 h 5013196"/>
              <a:gd name="connsiteX237" fmla="*/ 3527466 w 12192000"/>
              <a:gd name="connsiteY237" fmla="*/ 57534 h 5013196"/>
              <a:gd name="connsiteX238" fmla="*/ 3564889 w 12192000"/>
              <a:gd name="connsiteY238" fmla="*/ 51208 h 5013196"/>
              <a:gd name="connsiteX239" fmla="*/ 3614922 w 12192000"/>
              <a:gd name="connsiteY239" fmla="*/ 75022 h 5013196"/>
              <a:gd name="connsiteX240" fmla="*/ 3635506 w 12192000"/>
              <a:gd name="connsiteY240" fmla="*/ 78936 h 5013196"/>
              <a:gd name="connsiteX241" fmla="*/ 3646525 w 12192000"/>
              <a:gd name="connsiteY241" fmla="*/ 82411 h 5013196"/>
              <a:gd name="connsiteX242" fmla="*/ 3647224 w 12192000"/>
              <a:gd name="connsiteY242" fmla="*/ 83521 h 5013196"/>
              <a:gd name="connsiteX243" fmla="*/ 3683100 w 12192000"/>
              <a:gd name="connsiteY243" fmla="*/ 77327 h 5013196"/>
              <a:gd name="connsiteX244" fmla="*/ 3687901 w 12192000"/>
              <a:gd name="connsiteY244" fmla="*/ 78590 h 5013196"/>
              <a:gd name="connsiteX245" fmla="*/ 3711234 w 12192000"/>
              <a:gd name="connsiteY245" fmla="*/ 71883 h 5013196"/>
              <a:gd name="connsiteX246" fmla="*/ 3723318 w 12192000"/>
              <a:gd name="connsiteY246" fmla="*/ 69843 h 5013196"/>
              <a:gd name="connsiteX247" fmla="*/ 3726677 w 12192000"/>
              <a:gd name="connsiteY247" fmla="*/ 66330 h 5013196"/>
              <a:gd name="connsiteX248" fmla="*/ 3744535 w 12192000"/>
              <a:gd name="connsiteY248" fmla="*/ 64808 h 5013196"/>
              <a:gd name="connsiteX249" fmla="*/ 3746608 w 12192000"/>
              <a:gd name="connsiteY249" fmla="*/ 65740 h 5013196"/>
              <a:gd name="connsiteX250" fmla="*/ 3761262 w 12192000"/>
              <a:gd name="connsiteY250" fmla="*/ 60365 h 5013196"/>
              <a:gd name="connsiteX251" fmla="*/ 3773451 w 12192000"/>
              <a:gd name="connsiteY251" fmla="*/ 50884 h 5013196"/>
              <a:gd name="connsiteX252" fmla="*/ 3925626 w 12192000"/>
              <a:gd name="connsiteY252" fmla="*/ 53519 h 5013196"/>
              <a:gd name="connsiteX253" fmla="*/ 4056184 w 12192000"/>
              <a:gd name="connsiteY253" fmla="*/ 12503 h 5013196"/>
              <a:gd name="connsiteX254" fmla="*/ 4142196 w 12192000"/>
              <a:gd name="connsiteY254" fmla="*/ 33 h 50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5013196">
                <a:moveTo>
                  <a:pt x="4142196" y="33"/>
                </a:moveTo>
                <a:cubicBezTo>
                  <a:pt x="4148062" y="-396"/>
                  <a:pt x="4148371" y="3330"/>
                  <a:pt x="4138795" y="15046"/>
                </a:cubicBezTo>
                <a:cubicBezTo>
                  <a:pt x="4157457" y="11498"/>
                  <a:pt x="4177037" y="25445"/>
                  <a:pt x="4166706" y="37291"/>
                </a:cubicBezTo>
                <a:cubicBezTo>
                  <a:pt x="4223118" y="11323"/>
                  <a:pt x="4307498" y="34620"/>
                  <a:pt x="4371550" y="22134"/>
                </a:cubicBezTo>
                <a:cubicBezTo>
                  <a:pt x="4407078" y="48914"/>
                  <a:pt x="4387627" y="23893"/>
                  <a:pt x="4424056" y="28369"/>
                </a:cubicBezTo>
                <a:cubicBezTo>
                  <a:pt x="4413661" y="3313"/>
                  <a:pt x="4468424" y="41731"/>
                  <a:pt x="4469897" y="13218"/>
                </a:cubicBezTo>
                <a:cubicBezTo>
                  <a:pt x="4476479" y="14935"/>
                  <a:pt x="4482810" y="17498"/>
                  <a:pt x="4489151" y="20285"/>
                </a:cubicBezTo>
                <a:lnTo>
                  <a:pt x="4492479" y="21730"/>
                </a:lnTo>
                <a:lnTo>
                  <a:pt x="4505693" y="22584"/>
                </a:lnTo>
                <a:lnTo>
                  <a:pt x="4509529" y="28985"/>
                </a:lnTo>
                <a:lnTo>
                  <a:pt x="4529499" y="34687"/>
                </a:lnTo>
                <a:cubicBezTo>
                  <a:pt x="4536963" y="35869"/>
                  <a:pt x="4544973" y="36029"/>
                  <a:pt x="4553795" y="34541"/>
                </a:cubicBezTo>
                <a:cubicBezTo>
                  <a:pt x="4575351" y="22864"/>
                  <a:pt x="4609487" y="36086"/>
                  <a:pt x="4640118" y="34699"/>
                </a:cubicBezTo>
                <a:lnTo>
                  <a:pt x="4654127" y="30952"/>
                </a:lnTo>
                <a:lnTo>
                  <a:pt x="4700168" y="35953"/>
                </a:lnTo>
                <a:cubicBezTo>
                  <a:pt x="4713264" y="36848"/>
                  <a:pt x="4726846" y="37197"/>
                  <a:pt x="4741127" y="36527"/>
                </a:cubicBezTo>
                <a:lnTo>
                  <a:pt x="4767598" y="33272"/>
                </a:lnTo>
                <a:lnTo>
                  <a:pt x="4774592" y="35449"/>
                </a:lnTo>
                <a:cubicBezTo>
                  <a:pt x="4786697" y="34976"/>
                  <a:pt x="4802577" y="26578"/>
                  <a:pt x="4801328" y="36454"/>
                </a:cubicBezTo>
                <a:lnTo>
                  <a:pt x="4814870" y="32797"/>
                </a:lnTo>
                <a:lnTo>
                  <a:pt x="4828440" y="40415"/>
                </a:lnTo>
                <a:cubicBezTo>
                  <a:pt x="4829942" y="42215"/>
                  <a:pt x="4831084" y="44138"/>
                  <a:pt x="4831826" y="46118"/>
                </a:cubicBezTo>
                <a:lnTo>
                  <a:pt x="4850785" y="43190"/>
                </a:lnTo>
                <a:lnTo>
                  <a:pt x="4866468" y="48539"/>
                </a:lnTo>
                <a:lnTo>
                  <a:pt x="4879983" y="44615"/>
                </a:lnTo>
                <a:lnTo>
                  <a:pt x="4885635" y="45342"/>
                </a:lnTo>
                <a:lnTo>
                  <a:pt x="4899698" y="47876"/>
                </a:lnTo>
                <a:cubicBezTo>
                  <a:pt x="4906918" y="49699"/>
                  <a:pt x="4915001" y="51908"/>
                  <a:pt x="4923986" y="53632"/>
                </a:cubicBezTo>
                <a:lnTo>
                  <a:pt x="4931544" y="54358"/>
                </a:lnTo>
                <a:lnTo>
                  <a:pt x="4948135" y="63529"/>
                </a:lnTo>
                <a:cubicBezTo>
                  <a:pt x="4960212" y="70470"/>
                  <a:pt x="4969702" y="75124"/>
                  <a:pt x="4980068" y="71052"/>
                </a:cubicBezTo>
                <a:cubicBezTo>
                  <a:pt x="4998023" y="79978"/>
                  <a:pt x="5010918" y="105669"/>
                  <a:pt x="5036541" y="98293"/>
                </a:cubicBezTo>
                <a:cubicBezTo>
                  <a:pt x="5028940" y="110173"/>
                  <a:pt x="5065159" y="99199"/>
                  <a:pt x="5069678" y="111179"/>
                </a:cubicBezTo>
                <a:cubicBezTo>
                  <a:pt x="5071842" y="120855"/>
                  <a:pt x="5083332" y="119782"/>
                  <a:pt x="5092160" y="123203"/>
                </a:cubicBezTo>
                <a:cubicBezTo>
                  <a:pt x="5098585" y="133008"/>
                  <a:pt x="5142841" y="141271"/>
                  <a:pt x="5158166" y="139568"/>
                </a:cubicBezTo>
                <a:cubicBezTo>
                  <a:pt x="5201256" y="128920"/>
                  <a:pt x="5236783" y="168222"/>
                  <a:pt x="5271252" y="160738"/>
                </a:cubicBezTo>
                <a:cubicBezTo>
                  <a:pt x="5280328" y="161512"/>
                  <a:pt x="5287877" y="163623"/>
                  <a:pt x="5294438" y="166556"/>
                </a:cubicBezTo>
                <a:lnTo>
                  <a:pt x="5310840" y="176769"/>
                </a:lnTo>
                <a:cubicBezTo>
                  <a:pt x="5311084" y="179074"/>
                  <a:pt x="5311328" y="181377"/>
                  <a:pt x="5311570" y="183681"/>
                </a:cubicBezTo>
                <a:lnTo>
                  <a:pt x="5323756" y="187718"/>
                </a:lnTo>
                <a:lnTo>
                  <a:pt x="5326259" y="189880"/>
                </a:lnTo>
                <a:cubicBezTo>
                  <a:pt x="5331024" y="194034"/>
                  <a:pt x="5335878" y="197977"/>
                  <a:pt x="5341357" y="201193"/>
                </a:cubicBezTo>
                <a:cubicBezTo>
                  <a:pt x="5355787" y="174949"/>
                  <a:pt x="5390353" y="224216"/>
                  <a:pt x="5391908" y="198291"/>
                </a:cubicBezTo>
                <a:cubicBezTo>
                  <a:pt x="5424533" y="211393"/>
                  <a:pt x="5417454" y="183279"/>
                  <a:pt x="5439031" y="216975"/>
                </a:cubicBezTo>
                <a:cubicBezTo>
                  <a:pt x="5505697" y="221021"/>
                  <a:pt x="5575360" y="263433"/>
                  <a:pt x="5640913" y="253028"/>
                </a:cubicBezTo>
                <a:cubicBezTo>
                  <a:pt x="5625666" y="261550"/>
                  <a:pt x="5637932" y="279363"/>
                  <a:pt x="5657312" y="280626"/>
                </a:cubicBezTo>
                <a:cubicBezTo>
                  <a:pt x="5599451" y="314971"/>
                  <a:pt x="5750508" y="268765"/>
                  <a:pt x="5734773" y="303244"/>
                </a:cubicBezTo>
                <a:cubicBezTo>
                  <a:pt x="5761561" y="276899"/>
                  <a:pt x="5869387" y="261233"/>
                  <a:pt x="5877770" y="296965"/>
                </a:cubicBezTo>
                <a:cubicBezTo>
                  <a:pt x="5915819" y="308827"/>
                  <a:pt x="5955621" y="307835"/>
                  <a:pt x="5989615" y="319663"/>
                </a:cubicBezTo>
                <a:lnTo>
                  <a:pt x="5996857" y="323549"/>
                </a:lnTo>
                <a:lnTo>
                  <a:pt x="6037387" y="312526"/>
                </a:lnTo>
                <a:cubicBezTo>
                  <a:pt x="6073044" y="306507"/>
                  <a:pt x="6106738" y="308466"/>
                  <a:pt x="6113074" y="325845"/>
                </a:cubicBezTo>
                <a:cubicBezTo>
                  <a:pt x="6172518" y="336304"/>
                  <a:pt x="6233561" y="323646"/>
                  <a:pt x="6280929" y="350444"/>
                </a:cubicBezTo>
                <a:cubicBezTo>
                  <a:pt x="6286383" y="347055"/>
                  <a:pt x="6292357" y="344643"/>
                  <a:pt x="6298665" y="342931"/>
                </a:cubicBezTo>
                <a:lnTo>
                  <a:pt x="6317326" y="339794"/>
                </a:lnTo>
                <a:lnTo>
                  <a:pt x="6319212" y="341004"/>
                </a:lnTo>
                <a:cubicBezTo>
                  <a:pt x="6328393" y="343898"/>
                  <a:pt x="6334701" y="343685"/>
                  <a:pt x="6339724" y="342098"/>
                </a:cubicBezTo>
                <a:lnTo>
                  <a:pt x="6345010" y="339148"/>
                </a:lnTo>
                <a:lnTo>
                  <a:pt x="6359332" y="338899"/>
                </a:lnTo>
                <a:lnTo>
                  <a:pt x="6388220" y="335714"/>
                </a:lnTo>
                <a:lnTo>
                  <a:pt x="6392994" y="337644"/>
                </a:lnTo>
                <a:lnTo>
                  <a:pt x="6435581" y="336775"/>
                </a:lnTo>
                <a:cubicBezTo>
                  <a:pt x="6435677" y="337170"/>
                  <a:pt x="6435772" y="337567"/>
                  <a:pt x="6435870" y="337963"/>
                </a:cubicBezTo>
                <a:cubicBezTo>
                  <a:pt x="6437488" y="340605"/>
                  <a:pt x="6440513" y="342516"/>
                  <a:pt x="6446571" y="342957"/>
                </a:cubicBezTo>
                <a:cubicBezTo>
                  <a:pt x="6432902" y="359852"/>
                  <a:pt x="6448636" y="349961"/>
                  <a:pt x="6467701" y="349765"/>
                </a:cubicBezTo>
                <a:cubicBezTo>
                  <a:pt x="6450726" y="375964"/>
                  <a:pt x="6507518" y="364791"/>
                  <a:pt x="6512727" y="380305"/>
                </a:cubicBezTo>
                <a:cubicBezTo>
                  <a:pt x="6527112" y="379570"/>
                  <a:pt x="6542020" y="379271"/>
                  <a:pt x="6557094" y="379532"/>
                </a:cubicBezTo>
                <a:lnTo>
                  <a:pt x="6565879" y="380030"/>
                </a:lnTo>
                <a:cubicBezTo>
                  <a:pt x="6565919" y="380123"/>
                  <a:pt x="6565958" y="380216"/>
                  <a:pt x="6565997" y="380310"/>
                </a:cubicBezTo>
                <a:cubicBezTo>
                  <a:pt x="6567779" y="380994"/>
                  <a:pt x="6570621" y="381376"/>
                  <a:pt x="6575147" y="381374"/>
                </a:cubicBezTo>
                <a:lnTo>
                  <a:pt x="6581899" y="380938"/>
                </a:lnTo>
                <a:lnTo>
                  <a:pt x="6598943" y="381906"/>
                </a:lnTo>
                <a:lnTo>
                  <a:pt x="6604421" y="384033"/>
                </a:lnTo>
                <a:lnTo>
                  <a:pt x="6606035" y="387465"/>
                </a:lnTo>
                <a:lnTo>
                  <a:pt x="6607669" y="387186"/>
                </a:lnTo>
                <a:cubicBezTo>
                  <a:pt x="6620475" y="382131"/>
                  <a:pt x="6625312" y="374007"/>
                  <a:pt x="6637532" y="398125"/>
                </a:cubicBezTo>
                <a:cubicBezTo>
                  <a:pt x="6666345" y="390437"/>
                  <a:pt x="6669861" y="404891"/>
                  <a:pt x="6706880" y="412381"/>
                </a:cubicBezTo>
                <a:cubicBezTo>
                  <a:pt x="6723837" y="404468"/>
                  <a:pt x="6736071" y="408511"/>
                  <a:pt x="6747500" y="416386"/>
                </a:cubicBezTo>
                <a:cubicBezTo>
                  <a:pt x="6784745" y="414659"/>
                  <a:pt x="6816872" y="426761"/>
                  <a:pt x="6857783" y="431905"/>
                </a:cubicBezTo>
                <a:cubicBezTo>
                  <a:pt x="6903934" y="423229"/>
                  <a:pt x="6923989" y="445532"/>
                  <a:pt x="6967720" y="450939"/>
                </a:cubicBezTo>
                <a:cubicBezTo>
                  <a:pt x="7008578" y="433412"/>
                  <a:pt x="6996867" y="470461"/>
                  <a:pt x="7018394" y="479831"/>
                </a:cubicBezTo>
                <a:lnTo>
                  <a:pt x="7024679" y="480968"/>
                </a:lnTo>
                <a:lnTo>
                  <a:pt x="7041715" y="479120"/>
                </a:lnTo>
                <a:lnTo>
                  <a:pt x="7048103" y="477610"/>
                </a:lnTo>
                <a:cubicBezTo>
                  <a:pt x="7052510" y="476872"/>
                  <a:pt x="7055450" y="476773"/>
                  <a:pt x="7057490" y="477135"/>
                </a:cubicBezTo>
                <a:lnTo>
                  <a:pt x="7057730" y="477383"/>
                </a:lnTo>
                <a:lnTo>
                  <a:pt x="7066511" y="476432"/>
                </a:lnTo>
                <a:cubicBezTo>
                  <a:pt x="7081316" y="474229"/>
                  <a:pt x="7095708" y="471522"/>
                  <a:pt x="7109401" y="468486"/>
                </a:cubicBezTo>
                <a:cubicBezTo>
                  <a:pt x="7121361" y="482413"/>
                  <a:pt x="7171741" y="462549"/>
                  <a:pt x="7166830" y="490255"/>
                </a:cubicBezTo>
                <a:cubicBezTo>
                  <a:pt x="7185318" y="486971"/>
                  <a:pt x="7196261" y="474996"/>
                  <a:pt x="7190442" y="493308"/>
                </a:cubicBezTo>
                <a:cubicBezTo>
                  <a:pt x="7196540" y="492742"/>
                  <a:pt x="7200336" y="494071"/>
                  <a:pt x="7203083" y="496324"/>
                </a:cubicBezTo>
                <a:lnTo>
                  <a:pt x="7203894" y="497408"/>
                </a:lnTo>
                <a:lnTo>
                  <a:pt x="7245004" y="489662"/>
                </a:lnTo>
                <a:lnTo>
                  <a:pt x="7250514" y="490724"/>
                </a:lnTo>
                <a:lnTo>
                  <a:pt x="7277246" y="483000"/>
                </a:lnTo>
                <a:lnTo>
                  <a:pt x="7291092" y="480435"/>
                </a:lnTo>
                <a:lnTo>
                  <a:pt x="7294933" y="476767"/>
                </a:lnTo>
                <a:cubicBezTo>
                  <a:pt x="7299121" y="474441"/>
                  <a:pt x="7305176" y="473213"/>
                  <a:pt x="7315408" y="474478"/>
                </a:cubicBezTo>
                <a:lnTo>
                  <a:pt x="7317786" y="475324"/>
                </a:lnTo>
                <a:lnTo>
                  <a:pt x="7334572" y="469306"/>
                </a:lnTo>
                <a:cubicBezTo>
                  <a:pt x="7339959" y="466649"/>
                  <a:pt x="7344710" y="463382"/>
                  <a:pt x="7348520" y="459268"/>
                </a:cubicBezTo>
                <a:cubicBezTo>
                  <a:pt x="7406571" y="477093"/>
                  <a:pt x="7460434" y="455124"/>
                  <a:pt x="7522997" y="455427"/>
                </a:cubicBezTo>
                <a:cubicBezTo>
                  <a:pt x="7592791" y="446837"/>
                  <a:pt x="7640927" y="437451"/>
                  <a:pt x="7686985" y="433023"/>
                </a:cubicBezTo>
                <a:cubicBezTo>
                  <a:pt x="7708370" y="428668"/>
                  <a:pt x="7865878" y="410662"/>
                  <a:pt x="7854068" y="422992"/>
                </a:cubicBezTo>
                <a:cubicBezTo>
                  <a:pt x="7918669" y="394524"/>
                  <a:pt x="7960767" y="420179"/>
                  <a:pt x="8034165" y="404917"/>
                </a:cubicBezTo>
                <a:cubicBezTo>
                  <a:pt x="8074975" y="430280"/>
                  <a:pt x="8052607" y="405995"/>
                  <a:pt x="8094381" y="408936"/>
                </a:cubicBezTo>
                <a:cubicBezTo>
                  <a:pt x="8082391" y="384233"/>
                  <a:pt x="8145291" y="420455"/>
                  <a:pt x="8146898" y="391776"/>
                </a:cubicBezTo>
                <a:cubicBezTo>
                  <a:pt x="8154450" y="393217"/>
                  <a:pt x="8161714" y="395521"/>
                  <a:pt x="8168993" y="398048"/>
                </a:cubicBezTo>
                <a:lnTo>
                  <a:pt x="8172809" y="399355"/>
                </a:lnTo>
                <a:lnTo>
                  <a:pt x="8187962" y="399651"/>
                </a:lnTo>
                <a:lnTo>
                  <a:pt x="8192382" y="405910"/>
                </a:lnTo>
                <a:lnTo>
                  <a:pt x="8375192" y="397097"/>
                </a:lnTo>
                <a:cubicBezTo>
                  <a:pt x="8390681" y="391124"/>
                  <a:pt x="8442343" y="386212"/>
                  <a:pt x="8454377" y="393549"/>
                </a:cubicBezTo>
                <a:cubicBezTo>
                  <a:pt x="8465613" y="394229"/>
                  <a:pt x="8477337" y="389940"/>
                  <a:pt x="8484740" y="398377"/>
                </a:cubicBezTo>
                <a:cubicBezTo>
                  <a:pt x="8509291" y="401173"/>
                  <a:pt x="8565518" y="407621"/>
                  <a:pt x="8601673" y="410319"/>
                </a:cubicBezTo>
                <a:cubicBezTo>
                  <a:pt x="8619550" y="396781"/>
                  <a:pt x="8652058" y="416886"/>
                  <a:pt x="8701676" y="414569"/>
                </a:cubicBezTo>
                <a:cubicBezTo>
                  <a:pt x="8721163" y="399040"/>
                  <a:pt x="8735137" y="413192"/>
                  <a:pt x="8773288" y="391295"/>
                </a:cubicBezTo>
                <a:cubicBezTo>
                  <a:pt x="8775124" y="392937"/>
                  <a:pt x="8777353" y="394408"/>
                  <a:pt x="8779909" y="395664"/>
                </a:cubicBezTo>
                <a:cubicBezTo>
                  <a:pt x="8794759" y="402954"/>
                  <a:pt x="8817153" y="401520"/>
                  <a:pt x="8829932" y="392461"/>
                </a:cubicBezTo>
                <a:cubicBezTo>
                  <a:pt x="8891235" y="362336"/>
                  <a:pt x="8949370" y="358860"/>
                  <a:pt x="9003386" y="349460"/>
                </a:cubicBezTo>
                <a:cubicBezTo>
                  <a:pt x="9064740" y="341657"/>
                  <a:pt x="9026331" y="373992"/>
                  <a:pt x="9101185" y="344080"/>
                </a:cubicBezTo>
                <a:cubicBezTo>
                  <a:pt x="9110310" y="353604"/>
                  <a:pt x="9120116" y="353365"/>
                  <a:pt x="9136185" y="347296"/>
                </a:cubicBezTo>
                <a:cubicBezTo>
                  <a:pt x="9166057" y="344262"/>
                  <a:pt x="9165783" y="369927"/>
                  <a:pt x="9194801" y="352367"/>
                </a:cubicBezTo>
                <a:cubicBezTo>
                  <a:pt x="9190472" y="366462"/>
                  <a:pt x="9252023" y="353523"/>
                  <a:pt x="9239316" y="368776"/>
                </a:cubicBezTo>
                <a:cubicBezTo>
                  <a:pt x="9259813" y="379833"/>
                  <a:pt x="9267827" y="358579"/>
                  <a:pt x="9288052" y="368014"/>
                </a:cubicBezTo>
                <a:cubicBezTo>
                  <a:pt x="9310099" y="368953"/>
                  <a:pt x="9274359" y="354287"/>
                  <a:pt x="9298465" y="351514"/>
                </a:cubicBezTo>
                <a:cubicBezTo>
                  <a:pt x="9327883" y="350627"/>
                  <a:pt x="9325850" y="325510"/>
                  <a:pt x="9350892" y="355996"/>
                </a:cubicBezTo>
                <a:lnTo>
                  <a:pt x="9430522" y="364586"/>
                </a:lnTo>
                <a:cubicBezTo>
                  <a:pt x="9447485" y="355425"/>
                  <a:pt x="9461870" y="358450"/>
                  <a:pt x="9476215" y="365325"/>
                </a:cubicBezTo>
                <a:cubicBezTo>
                  <a:pt x="9516917" y="360669"/>
                  <a:pt x="9555019" y="370080"/>
                  <a:pt x="9601276" y="371922"/>
                </a:cubicBezTo>
                <a:cubicBezTo>
                  <a:pt x="9650279" y="359692"/>
                  <a:pt x="9677305" y="380141"/>
                  <a:pt x="9726733" y="382019"/>
                </a:cubicBezTo>
                <a:cubicBezTo>
                  <a:pt x="9773839" y="358530"/>
                  <a:pt x="9760877" y="410908"/>
                  <a:pt x="9802144" y="407697"/>
                </a:cubicBezTo>
                <a:cubicBezTo>
                  <a:pt x="9868120" y="385365"/>
                  <a:pt x="9801669" y="424896"/>
                  <a:pt x="9905153" y="413868"/>
                </a:cubicBezTo>
                <a:cubicBezTo>
                  <a:pt x="9910811" y="410359"/>
                  <a:pt x="9923612" y="413238"/>
                  <a:pt x="9922553" y="417787"/>
                </a:cubicBezTo>
                <a:cubicBezTo>
                  <a:pt x="9945213" y="415195"/>
                  <a:pt x="10012509" y="437971"/>
                  <a:pt x="10044658" y="431295"/>
                </a:cubicBezTo>
                <a:cubicBezTo>
                  <a:pt x="10108994" y="441322"/>
                  <a:pt x="10138326" y="418598"/>
                  <a:pt x="10184585" y="420356"/>
                </a:cubicBezTo>
                <a:cubicBezTo>
                  <a:pt x="10238805" y="433245"/>
                  <a:pt x="10270973" y="446023"/>
                  <a:pt x="10366435" y="475646"/>
                </a:cubicBezTo>
                <a:lnTo>
                  <a:pt x="10688220" y="555476"/>
                </a:lnTo>
                <a:cubicBezTo>
                  <a:pt x="10812002" y="626549"/>
                  <a:pt x="10955764" y="565297"/>
                  <a:pt x="11026690" y="563899"/>
                </a:cubicBezTo>
                <a:cubicBezTo>
                  <a:pt x="11053150" y="535972"/>
                  <a:pt x="11079708" y="560938"/>
                  <a:pt x="11113779" y="547086"/>
                </a:cubicBezTo>
                <a:cubicBezTo>
                  <a:pt x="11191398" y="533240"/>
                  <a:pt x="11265999" y="496724"/>
                  <a:pt x="11369556" y="504937"/>
                </a:cubicBezTo>
                <a:cubicBezTo>
                  <a:pt x="11406977" y="422376"/>
                  <a:pt x="11530972" y="456417"/>
                  <a:pt x="11623342" y="401646"/>
                </a:cubicBezTo>
                <a:cubicBezTo>
                  <a:pt x="11678749" y="386540"/>
                  <a:pt x="11771467" y="415601"/>
                  <a:pt x="11786511" y="371608"/>
                </a:cubicBezTo>
                <a:cubicBezTo>
                  <a:pt x="11815065" y="394479"/>
                  <a:pt x="11834769" y="350469"/>
                  <a:pt x="11862577" y="343767"/>
                </a:cubicBezTo>
                <a:cubicBezTo>
                  <a:pt x="11886839" y="357655"/>
                  <a:pt x="11896496" y="342356"/>
                  <a:pt x="11916612" y="337028"/>
                </a:cubicBezTo>
                <a:cubicBezTo>
                  <a:pt x="11926953" y="346090"/>
                  <a:pt x="11944208" y="343709"/>
                  <a:pt x="11948830" y="331280"/>
                </a:cubicBezTo>
                <a:cubicBezTo>
                  <a:pt x="11937556" y="304981"/>
                  <a:pt x="11999127" y="312097"/>
                  <a:pt x="12001583" y="292861"/>
                </a:cubicBezTo>
                <a:cubicBezTo>
                  <a:pt x="12027437" y="287117"/>
                  <a:pt x="12120562" y="289932"/>
                  <a:pt x="12174977" y="277870"/>
                </a:cubicBezTo>
                <a:lnTo>
                  <a:pt x="12192000" y="269767"/>
                </a:lnTo>
                <a:lnTo>
                  <a:pt x="12192000" y="5013196"/>
                </a:lnTo>
                <a:lnTo>
                  <a:pt x="0" y="5013196"/>
                </a:lnTo>
                <a:lnTo>
                  <a:pt x="0" y="630667"/>
                </a:lnTo>
                <a:lnTo>
                  <a:pt x="11075" y="628396"/>
                </a:lnTo>
                <a:cubicBezTo>
                  <a:pt x="23002" y="626376"/>
                  <a:pt x="33255" y="624731"/>
                  <a:pt x="44061" y="621814"/>
                </a:cubicBezTo>
                <a:cubicBezTo>
                  <a:pt x="78982" y="608550"/>
                  <a:pt x="115649" y="579219"/>
                  <a:pt x="136694" y="569633"/>
                </a:cubicBezTo>
                <a:lnTo>
                  <a:pt x="170342" y="564295"/>
                </a:lnTo>
                <a:cubicBezTo>
                  <a:pt x="169880" y="561325"/>
                  <a:pt x="169417" y="558353"/>
                  <a:pt x="168955" y="555382"/>
                </a:cubicBezTo>
                <a:lnTo>
                  <a:pt x="181474" y="554499"/>
                </a:lnTo>
                <a:lnTo>
                  <a:pt x="209440" y="553779"/>
                </a:lnTo>
                <a:cubicBezTo>
                  <a:pt x="226869" y="552113"/>
                  <a:pt x="275442" y="553383"/>
                  <a:pt x="293152" y="549794"/>
                </a:cubicBezTo>
                <a:cubicBezTo>
                  <a:pt x="298104" y="540169"/>
                  <a:pt x="305921" y="534831"/>
                  <a:pt x="315693" y="532248"/>
                </a:cubicBezTo>
                <a:lnTo>
                  <a:pt x="337305" y="531590"/>
                </a:lnTo>
                <a:lnTo>
                  <a:pt x="462252" y="506369"/>
                </a:lnTo>
                <a:lnTo>
                  <a:pt x="479457" y="504341"/>
                </a:lnTo>
                <a:lnTo>
                  <a:pt x="488653" y="496475"/>
                </a:lnTo>
                <a:cubicBezTo>
                  <a:pt x="495751" y="494808"/>
                  <a:pt x="516240" y="495433"/>
                  <a:pt x="522053" y="494343"/>
                </a:cubicBezTo>
                <a:lnTo>
                  <a:pt x="523520" y="489931"/>
                </a:lnTo>
                <a:cubicBezTo>
                  <a:pt x="541965" y="482593"/>
                  <a:pt x="611396" y="458013"/>
                  <a:pt x="632714" y="450319"/>
                </a:cubicBezTo>
                <a:cubicBezTo>
                  <a:pt x="637120" y="456979"/>
                  <a:pt x="646523" y="446165"/>
                  <a:pt x="651426" y="443762"/>
                </a:cubicBezTo>
                <a:cubicBezTo>
                  <a:pt x="652273" y="448286"/>
                  <a:pt x="664268" y="449456"/>
                  <a:pt x="667724" y="445356"/>
                </a:cubicBezTo>
                <a:cubicBezTo>
                  <a:pt x="751466" y="421701"/>
                  <a:pt x="710176" y="468211"/>
                  <a:pt x="757679" y="438363"/>
                </a:cubicBezTo>
                <a:cubicBezTo>
                  <a:pt x="766141" y="436289"/>
                  <a:pt x="773060" y="437997"/>
                  <a:pt x="779159" y="441277"/>
                </a:cubicBezTo>
                <a:lnTo>
                  <a:pt x="788293" y="448081"/>
                </a:lnTo>
                <a:lnTo>
                  <a:pt x="822923" y="434292"/>
                </a:lnTo>
                <a:cubicBezTo>
                  <a:pt x="840014" y="429396"/>
                  <a:pt x="858036" y="426029"/>
                  <a:pt x="876559" y="424306"/>
                </a:cubicBezTo>
                <a:cubicBezTo>
                  <a:pt x="880889" y="433506"/>
                  <a:pt x="895209" y="420068"/>
                  <a:pt x="902011" y="417336"/>
                </a:cubicBezTo>
                <a:cubicBezTo>
                  <a:pt x="902191" y="423390"/>
                  <a:pt x="917419" y="426022"/>
                  <a:pt x="922715" y="420917"/>
                </a:cubicBezTo>
                <a:cubicBezTo>
                  <a:pt x="1035495" y="397234"/>
                  <a:pt x="972839" y="454951"/>
                  <a:pt x="1040139" y="419808"/>
                </a:cubicBezTo>
                <a:cubicBezTo>
                  <a:pt x="1051469" y="417835"/>
                  <a:pt x="1060048" y="420716"/>
                  <a:pt x="1067251" y="425602"/>
                </a:cubicBezTo>
                <a:lnTo>
                  <a:pt x="1080272" y="437887"/>
                </a:lnTo>
                <a:lnTo>
                  <a:pt x="1090219" y="433244"/>
                </a:lnTo>
                <a:cubicBezTo>
                  <a:pt x="1128054" y="432213"/>
                  <a:pt x="1139443" y="444840"/>
                  <a:pt x="1161226" y="431522"/>
                </a:cubicBezTo>
                <a:cubicBezTo>
                  <a:pt x="1194247" y="457797"/>
                  <a:pt x="1182853" y="433812"/>
                  <a:pt x="1207525" y="429257"/>
                </a:cubicBezTo>
                <a:cubicBezTo>
                  <a:pt x="1226951" y="423550"/>
                  <a:pt x="1190923" y="413889"/>
                  <a:pt x="1210030" y="412023"/>
                </a:cubicBezTo>
                <a:cubicBezTo>
                  <a:pt x="1230853" y="418586"/>
                  <a:pt x="1229491" y="397066"/>
                  <a:pt x="1251170" y="405160"/>
                </a:cubicBezTo>
                <a:cubicBezTo>
                  <a:pt x="1246235" y="421478"/>
                  <a:pt x="1293590" y="401251"/>
                  <a:pt x="1295331" y="415400"/>
                </a:cubicBezTo>
                <a:cubicBezTo>
                  <a:pt x="1313247" y="394801"/>
                  <a:pt x="1322885" y="419606"/>
                  <a:pt x="1347118" y="412922"/>
                </a:cubicBezTo>
                <a:cubicBezTo>
                  <a:pt x="1358442" y="405047"/>
                  <a:pt x="1366690" y="403583"/>
                  <a:pt x="1378108" y="411628"/>
                </a:cubicBezTo>
                <a:cubicBezTo>
                  <a:pt x="1430244" y="373345"/>
                  <a:pt x="1410029" y="409382"/>
                  <a:pt x="1459192" y="394137"/>
                </a:cubicBezTo>
                <a:cubicBezTo>
                  <a:pt x="1501499" y="378273"/>
                  <a:pt x="1549591" y="367610"/>
                  <a:pt x="1590120" y="330826"/>
                </a:cubicBezTo>
                <a:cubicBezTo>
                  <a:pt x="1597495" y="320478"/>
                  <a:pt x="1615987" y="316279"/>
                  <a:pt x="1631417" y="321445"/>
                </a:cubicBezTo>
                <a:cubicBezTo>
                  <a:pt x="1634069" y="322335"/>
                  <a:pt x="1636534" y="323476"/>
                  <a:pt x="1638727" y="324828"/>
                </a:cubicBezTo>
                <a:cubicBezTo>
                  <a:pt x="1674229" y="318675"/>
                  <a:pt x="1804005" y="291708"/>
                  <a:pt x="1844438" y="284522"/>
                </a:cubicBezTo>
                <a:cubicBezTo>
                  <a:pt x="1847960" y="297582"/>
                  <a:pt x="1868036" y="273541"/>
                  <a:pt x="1881324" y="281715"/>
                </a:cubicBezTo>
                <a:cubicBezTo>
                  <a:pt x="1890865" y="288925"/>
                  <a:pt x="1899182" y="283313"/>
                  <a:pt x="1908999" y="282556"/>
                </a:cubicBezTo>
                <a:cubicBezTo>
                  <a:pt x="1922050" y="288125"/>
                  <a:pt x="1964084" y="276888"/>
                  <a:pt x="1974956" y="269176"/>
                </a:cubicBezTo>
                <a:cubicBezTo>
                  <a:pt x="2000789" y="242591"/>
                  <a:pt x="2060915" y="260908"/>
                  <a:pt x="2082409" y="240508"/>
                </a:cubicBezTo>
                <a:cubicBezTo>
                  <a:pt x="2090286" y="237431"/>
                  <a:pt x="2098026" y="236104"/>
                  <a:pt x="2105639" y="235866"/>
                </a:cubicBezTo>
                <a:lnTo>
                  <a:pt x="2126992" y="237686"/>
                </a:lnTo>
                <a:lnTo>
                  <a:pt x="2133154" y="243170"/>
                </a:lnTo>
                <a:lnTo>
                  <a:pt x="2146154" y="241550"/>
                </a:lnTo>
                <a:lnTo>
                  <a:pt x="2149901" y="242334"/>
                </a:lnTo>
                <a:cubicBezTo>
                  <a:pt x="2157061" y="243856"/>
                  <a:pt x="2164126" y="245165"/>
                  <a:pt x="2171100" y="245607"/>
                </a:cubicBezTo>
                <a:cubicBezTo>
                  <a:pt x="2161432" y="217726"/>
                  <a:pt x="2228843" y="244778"/>
                  <a:pt x="2209148" y="222443"/>
                </a:cubicBezTo>
                <a:cubicBezTo>
                  <a:pt x="2245795" y="220027"/>
                  <a:pt x="2217435" y="199404"/>
                  <a:pt x="2261889" y="218750"/>
                </a:cubicBezTo>
                <a:cubicBezTo>
                  <a:pt x="2318421" y="194794"/>
                  <a:pt x="2408342" y="201713"/>
                  <a:pt x="2452315" y="166117"/>
                </a:cubicBezTo>
                <a:cubicBezTo>
                  <a:pt x="2447016" y="179502"/>
                  <a:pt x="2471204" y="189377"/>
                  <a:pt x="2487710" y="182485"/>
                </a:cubicBezTo>
                <a:cubicBezTo>
                  <a:pt x="2469218" y="234964"/>
                  <a:pt x="2552592" y="134331"/>
                  <a:pt x="2567870" y="169640"/>
                </a:cubicBezTo>
                <a:cubicBezTo>
                  <a:pt x="2567993" y="136603"/>
                  <a:pt x="2641492" y="79264"/>
                  <a:pt x="2677053" y="105731"/>
                </a:cubicBezTo>
                <a:cubicBezTo>
                  <a:pt x="2730362" y="98156"/>
                  <a:pt x="2767701" y="70180"/>
                  <a:pt x="2823914" y="80085"/>
                </a:cubicBezTo>
                <a:cubicBezTo>
                  <a:pt x="2825573" y="75636"/>
                  <a:pt x="2828354" y="71885"/>
                  <a:pt x="2831912" y="68644"/>
                </a:cubicBezTo>
                <a:lnTo>
                  <a:pt x="2843870" y="60725"/>
                </a:lnTo>
                <a:lnTo>
                  <a:pt x="2846217" y="61243"/>
                </a:lnTo>
                <a:cubicBezTo>
                  <a:pt x="2855406" y="61177"/>
                  <a:pt x="2860075" y="59230"/>
                  <a:pt x="2862745" y="56460"/>
                </a:cubicBezTo>
                <a:lnTo>
                  <a:pt x="2864596" y="52436"/>
                </a:lnTo>
                <a:lnTo>
                  <a:pt x="2875381" y="48221"/>
                </a:lnTo>
                <a:lnTo>
                  <a:pt x="2895139" y="37404"/>
                </a:lnTo>
                <a:lnTo>
                  <a:pt x="2900232" y="37736"/>
                </a:lnTo>
                <a:lnTo>
                  <a:pt x="2932205" y="25091"/>
                </a:lnTo>
                <a:lnTo>
                  <a:pt x="2933310" y="26034"/>
                </a:lnTo>
                <a:cubicBezTo>
                  <a:pt x="2936512" y="27864"/>
                  <a:pt x="2940256" y="28670"/>
                  <a:pt x="2945218" y="27359"/>
                </a:cubicBezTo>
                <a:cubicBezTo>
                  <a:pt x="2947316" y="45762"/>
                  <a:pt x="2952012" y="32829"/>
                  <a:pt x="2966465" y="27335"/>
                </a:cubicBezTo>
                <a:cubicBezTo>
                  <a:pt x="2972951" y="54691"/>
                  <a:pt x="3008144" y="29186"/>
                  <a:pt x="3023668" y="41123"/>
                </a:cubicBezTo>
                <a:cubicBezTo>
                  <a:pt x="3034143" y="36470"/>
                  <a:pt x="3045337" y="32050"/>
                  <a:pt x="3057077" y="28063"/>
                </a:cubicBezTo>
                <a:lnTo>
                  <a:pt x="3151915" y="24461"/>
                </a:lnTo>
                <a:lnTo>
                  <a:pt x="3251671" y="44793"/>
                </a:lnTo>
                <a:cubicBezTo>
                  <a:pt x="3288430" y="44614"/>
                  <a:pt x="3320402" y="52254"/>
                  <a:pt x="3351400" y="45905"/>
                </a:cubicBezTo>
                <a:cubicBezTo>
                  <a:pt x="3364152" y="52066"/>
                  <a:pt x="3376107" y="54432"/>
                  <a:pt x="3387481" y="44661"/>
                </a:cubicBezTo>
                <a:cubicBezTo>
                  <a:pt x="3421834" y="47236"/>
                  <a:pt x="3430384" y="60743"/>
                  <a:pt x="3451923" y="49700"/>
                </a:cubicBezTo>
                <a:cubicBezTo>
                  <a:pt x="3471592" y="71444"/>
                  <a:pt x="3472580" y="62993"/>
                  <a:pt x="3481520" y="56505"/>
                </a:cubicBezTo>
                <a:lnTo>
                  <a:pt x="3482804" y="56030"/>
                </a:lnTo>
                <a:lnTo>
                  <a:pt x="3485495" y="59139"/>
                </a:lnTo>
                <a:lnTo>
                  <a:pt x="3490972" y="60504"/>
                </a:lnTo>
                <a:lnTo>
                  <a:pt x="3505835" y="59295"/>
                </a:lnTo>
                <a:lnTo>
                  <a:pt x="3511410" y="58026"/>
                </a:lnTo>
                <a:cubicBezTo>
                  <a:pt x="3515254" y="57455"/>
                  <a:pt x="3517816" y="57465"/>
                  <a:pt x="3519598" y="57901"/>
                </a:cubicBezTo>
                <a:lnTo>
                  <a:pt x="3519807" y="58156"/>
                </a:lnTo>
                <a:lnTo>
                  <a:pt x="3527466" y="57534"/>
                </a:lnTo>
                <a:cubicBezTo>
                  <a:pt x="3540383" y="55888"/>
                  <a:pt x="3552942" y="53726"/>
                  <a:pt x="3564889" y="51208"/>
                </a:cubicBezTo>
                <a:cubicBezTo>
                  <a:pt x="3575289" y="65525"/>
                  <a:pt x="3619274" y="47602"/>
                  <a:pt x="3614922" y="75022"/>
                </a:cubicBezTo>
                <a:cubicBezTo>
                  <a:pt x="3631051" y="72436"/>
                  <a:pt x="3640626" y="60912"/>
                  <a:pt x="3635506" y="78936"/>
                </a:cubicBezTo>
                <a:cubicBezTo>
                  <a:pt x="3640824" y="78600"/>
                  <a:pt x="3644132" y="80065"/>
                  <a:pt x="3646525" y="82411"/>
                </a:cubicBezTo>
                <a:lnTo>
                  <a:pt x="3647224" y="83521"/>
                </a:lnTo>
                <a:lnTo>
                  <a:pt x="3683100" y="77327"/>
                </a:lnTo>
                <a:lnTo>
                  <a:pt x="3687901" y="78590"/>
                </a:lnTo>
                <a:lnTo>
                  <a:pt x="3711234" y="71883"/>
                </a:lnTo>
                <a:lnTo>
                  <a:pt x="3723318" y="69843"/>
                </a:lnTo>
                <a:lnTo>
                  <a:pt x="3726677" y="66330"/>
                </a:lnTo>
                <a:cubicBezTo>
                  <a:pt x="3730335" y="64168"/>
                  <a:pt x="3735615" y="63170"/>
                  <a:pt x="3744535" y="64808"/>
                </a:cubicBezTo>
                <a:lnTo>
                  <a:pt x="3746608" y="65740"/>
                </a:lnTo>
                <a:lnTo>
                  <a:pt x="3761262" y="60365"/>
                </a:lnTo>
                <a:cubicBezTo>
                  <a:pt x="3765968" y="57919"/>
                  <a:pt x="3770117" y="54839"/>
                  <a:pt x="3773451" y="50884"/>
                </a:cubicBezTo>
                <a:cubicBezTo>
                  <a:pt x="3824036" y="70790"/>
                  <a:pt x="3871065" y="50900"/>
                  <a:pt x="3925626" y="53519"/>
                </a:cubicBezTo>
                <a:cubicBezTo>
                  <a:pt x="3949771" y="85474"/>
                  <a:pt x="4043223" y="44139"/>
                  <a:pt x="4056184" y="12503"/>
                </a:cubicBezTo>
                <a:cubicBezTo>
                  <a:pt x="4056987" y="40004"/>
                  <a:pt x="4124598" y="1322"/>
                  <a:pt x="4142196" y="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Čuvar mesta za tekst 3">
            <a:extLst>
              <a:ext uri="{FF2B5EF4-FFF2-40B4-BE49-F238E27FC236}">
                <a16:creationId xmlns:a16="http://schemas.microsoft.com/office/drawing/2014/main" id="{48CEAF47-6BB9-7621-8C6E-A003C4BA5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261186"/>
              </p:ext>
            </p:extLst>
          </p:nvPr>
        </p:nvGraphicFramePr>
        <p:xfrm>
          <a:off x="1050925" y="2504941"/>
          <a:ext cx="9810750" cy="374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882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1E5B4CB-35B6-C20D-809F-88526454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871" y="351065"/>
            <a:ext cx="5923736" cy="23182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>
                <a:latin typeface="Garamond"/>
                <a:ea typeface="Batang"/>
              </a:rPr>
              <a:t>3. </a:t>
            </a:r>
            <a:r>
              <a:rPr lang="en-US" sz="1800" err="1">
                <a:latin typeface="Garamond"/>
                <a:ea typeface="Batang"/>
              </a:rPr>
              <a:t>integracija</a:t>
            </a:r>
            <a:r>
              <a:rPr lang="en-US" sz="1800">
                <a:latin typeface="Garamond"/>
                <a:ea typeface="Batang"/>
              </a:rPr>
              <a:t> </a:t>
            </a:r>
            <a:r>
              <a:rPr lang="en-US" sz="1800" err="1">
                <a:latin typeface="Garamond"/>
                <a:ea typeface="Batang"/>
              </a:rPr>
              <a:t>sistema</a:t>
            </a:r>
            <a:r>
              <a:rPr lang="en-US" sz="1800">
                <a:latin typeface="Garamond"/>
                <a:ea typeface="Batang"/>
              </a:rPr>
              <a:t> </a:t>
            </a:r>
            <a:r>
              <a:rPr lang="en-US" sz="1800" err="1">
                <a:latin typeface="Garamond"/>
                <a:ea typeface="Batang"/>
              </a:rPr>
              <a:t>preporuka</a:t>
            </a:r>
            <a:r>
              <a:rPr lang="en-US" sz="1800">
                <a:latin typeface="Garamond"/>
                <a:ea typeface="Batang"/>
              </a:rPr>
              <a:t> u </a:t>
            </a:r>
            <a:r>
              <a:rPr lang="en-US" sz="1800" err="1">
                <a:latin typeface="Garamond"/>
                <a:ea typeface="Batang"/>
              </a:rPr>
              <a:t>različitim</a:t>
            </a:r>
            <a:r>
              <a:rPr lang="en-US" sz="1800">
                <a:latin typeface="Garamond"/>
                <a:ea typeface="Batang"/>
              </a:rPr>
              <a:t> </a:t>
            </a:r>
            <a:r>
              <a:rPr lang="en-US" sz="1800" err="1">
                <a:latin typeface="Garamond"/>
                <a:ea typeface="Batang"/>
              </a:rPr>
              <a:t>industrijama</a:t>
            </a:r>
            <a:r>
              <a:rPr lang="en-US" sz="1800">
                <a:latin typeface="Garamond"/>
                <a:ea typeface="Batang"/>
              </a:rPr>
              <a:t> </a:t>
            </a:r>
            <a:r>
              <a:rPr lang="en-US" sz="1800" err="1">
                <a:latin typeface="Garamond"/>
                <a:ea typeface="Batang"/>
              </a:rPr>
              <a:t>izvan</a:t>
            </a:r>
            <a:r>
              <a:rPr lang="en-US" sz="1800">
                <a:latin typeface="Garamond"/>
                <a:ea typeface="Batang"/>
              </a:rPr>
              <a:t> </a:t>
            </a:r>
            <a:br>
              <a:rPr lang="en-US" sz="1800">
                <a:latin typeface="Garamond"/>
                <a:ea typeface="Batang"/>
              </a:rPr>
            </a:br>
            <a:r>
              <a:rPr lang="en-US" sz="1800">
                <a:latin typeface="Garamond"/>
                <a:ea typeface="Batang"/>
              </a:rPr>
              <a:t>e-</a:t>
            </a:r>
            <a:r>
              <a:rPr lang="en-US" sz="1800" err="1">
                <a:latin typeface="Garamond"/>
                <a:ea typeface="Batang"/>
              </a:rPr>
              <a:t>trgovine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48A82-C3C0-957F-ACC1-F15516155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384" r="31897"/>
          <a:stretch/>
        </p:blipFill>
        <p:spPr>
          <a:xfrm>
            <a:off x="13611" y="1"/>
            <a:ext cx="675136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Okvir za tekst 6">
            <a:extLst>
              <a:ext uri="{FF2B5EF4-FFF2-40B4-BE49-F238E27FC236}">
                <a16:creationId xmlns:a16="http://schemas.microsoft.com/office/drawing/2014/main" id="{B1902913-21EE-7BBA-BB9A-1242C1C0EA48}"/>
              </a:ext>
            </a:extLst>
          </p:cNvPr>
          <p:cNvSpPr txBox="1"/>
          <p:nvPr/>
        </p:nvSpPr>
        <p:spPr>
          <a:xfrm>
            <a:off x="8767666" y="7338302"/>
            <a:ext cx="342433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Fotografija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Ova fotografija</a:t>
            </a:r>
            <a:r>
              <a:rPr lang="en-US" sz="700">
                <a:solidFill>
                  <a:srgbClr val="FFFFFF"/>
                </a:solidFill>
              </a:rPr>
              <a:t> autora Nepoznat autor licencirana je u okviru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graphicFrame>
        <p:nvGraphicFramePr>
          <p:cNvPr id="79" name="Okvir za tekst 4">
            <a:extLst>
              <a:ext uri="{FF2B5EF4-FFF2-40B4-BE49-F238E27FC236}">
                <a16:creationId xmlns:a16="http://schemas.microsoft.com/office/drawing/2014/main" id="{CA67033B-00D7-8B27-8E73-8442D97C6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139639"/>
              </p:ext>
            </p:extLst>
          </p:nvPr>
        </p:nvGraphicFramePr>
        <p:xfrm>
          <a:off x="6768193" y="1902428"/>
          <a:ext cx="4783131" cy="443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1462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9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FE371-3D92-D9F6-60B8-2302F35A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621448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ZAKLJUČAK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CBACC-ECE4-2C5C-60E0-D9E2C7985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879" y="2147357"/>
            <a:ext cx="9621448" cy="410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>
                <a:latin typeface="Garamond"/>
                <a:ea typeface="Batang"/>
              </a:rPr>
              <a:t>Recommender systems </a:t>
            </a:r>
            <a:r>
              <a:rPr lang="en-US" sz="2400" err="1">
                <a:latin typeface="Garamond"/>
                <a:ea typeface="Batang"/>
              </a:rPr>
              <a:t>igraju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glavnu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ulogu</a:t>
            </a:r>
            <a:r>
              <a:rPr lang="en-US" sz="2400">
                <a:latin typeface="Garamond"/>
                <a:ea typeface="Batang"/>
              </a:rPr>
              <a:t> u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poboljšanju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 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korisničkog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iskustva</a:t>
            </a:r>
            <a:r>
              <a:rPr lang="en-US" sz="2400">
                <a:latin typeface="Garamond"/>
                <a:ea typeface="Batang"/>
              </a:rPr>
              <a:t>, </a:t>
            </a:r>
            <a:r>
              <a:rPr lang="en-US" sz="2400" err="1">
                <a:latin typeface="Garamond"/>
                <a:ea typeface="Batang"/>
              </a:rPr>
              <a:t>samim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tim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i</a:t>
            </a:r>
            <a:r>
              <a:rPr lang="en-US" sz="2400">
                <a:latin typeface="Garamond"/>
                <a:ea typeface="Batang"/>
              </a:rPr>
              <a:t> 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poslovnog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napretka</a:t>
            </a:r>
            <a:r>
              <a:rPr lang="en-US" sz="2400">
                <a:latin typeface="Garamond"/>
                <a:ea typeface="Batang"/>
              </a:rPr>
              <a:t>.</a:t>
            </a:r>
          </a:p>
          <a:p>
            <a:pPr marL="285750" indent="-285750">
              <a:buChar char="•"/>
            </a:pPr>
            <a:r>
              <a:rPr lang="en-US" sz="2400" err="1">
                <a:latin typeface="Garamond"/>
                <a:ea typeface="Batang"/>
              </a:rPr>
              <a:t>Doprinose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lakšoj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izgradnji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poslovnog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brenda</a:t>
            </a:r>
            <a:r>
              <a:rPr lang="en-US" sz="2400">
                <a:latin typeface="Garamond"/>
                <a:ea typeface="Batang"/>
              </a:rPr>
              <a:t>.</a:t>
            </a:r>
          </a:p>
          <a:p>
            <a:pPr marL="285750" indent="-285750">
              <a:buChar char="•"/>
            </a:pPr>
            <a:r>
              <a:rPr lang="en-US" sz="2400" err="1">
                <a:latin typeface="Garamond"/>
                <a:ea typeface="Batang"/>
              </a:rPr>
              <a:t>Potencijal</a:t>
            </a:r>
            <a:r>
              <a:rPr lang="en-US" sz="2400">
                <a:latin typeface="Garamond"/>
                <a:ea typeface="Batang"/>
              </a:rPr>
              <a:t> da </a:t>
            </a:r>
            <a:r>
              <a:rPr lang="en-US" sz="2400" err="1">
                <a:latin typeface="Garamond"/>
                <a:ea typeface="Batang"/>
              </a:rPr>
              <a:t>značajno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povećaju</a:t>
            </a:r>
            <a:r>
              <a:rPr lang="en-US" sz="24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prihod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privrednog</a:t>
            </a:r>
            <a:r>
              <a:rPr lang="en-US" sz="2400">
                <a:latin typeface="Garamond"/>
                <a:ea typeface="Batang"/>
              </a:rPr>
              <a:t> </a:t>
            </a:r>
            <a:r>
              <a:rPr lang="en-US" sz="2400" err="1">
                <a:latin typeface="Garamond"/>
                <a:ea typeface="Batang"/>
              </a:rPr>
              <a:t>društva</a:t>
            </a:r>
            <a:r>
              <a:rPr lang="en-US" sz="2400">
                <a:latin typeface="Garamond"/>
                <a:ea typeface="Batang"/>
              </a:rPr>
              <a:t>.</a:t>
            </a:r>
          </a:p>
          <a:p>
            <a:pPr marL="285750" indent="-285750">
              <a:buChar char="•"/>
            </a:pPr>
            <a:r>
              <a:rPr lang="en-US" sz="2400" err="1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Tehničko-tehnološki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 </a:t>
            </a:r>
            <a:r>
              <a:rPr lang="en-US" sz="2400" err="1">
                <a:solidFill>
                  <a:schemeClr val="accent2">
                    <a:lumMod val="75000"/>
                  </a:schemeClr>
                </a:solidFill>
                <a:latin typeface="Garamond"/>
                <a:ea typeface="Batang"/>
              </a:rPr>
              <a:t>razvoj</a:t>
            </a:r>
            <a:r>
              <a:rPr lang="en-US" sz="2400">
                <a:latin typeface="Garamond"/>
                <a:ea typeface="Batang"/>
              </a:rPr>
              <a:t>.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0FB4D7A-9B72-446C-9A0D-C0A2986BC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61483" y="-2"/>
            <a:ext cx="1329192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101112" y="6857735"/>
                </a:lnTo>
                <a:cubicBezTo>
                  <a:pt x="115369" y="6839114"/>
                  <a:pt x="142394" y="6806441"/>
                  <a:pt x="137705" y="6776847"/>
                </a:cubicBezTo>
                <a:cubicBezTo>
                  <a:pt x="148424" y="6767643"/>
                  <a:pt x="156380" y="6753187"/>
                  <a:pt x="149205" y="6737706"/>
                </a:cubicBezTo>
                <a:cubicBezTo>
                  <a:pt x="155245" y="6708183"/>
                  <a:pt x="170958" y="6713000"/>
                  <a:pt x="173944" y="6691589"/>
                </a:cubicBezTo>
                <a:cubicBezTo>
                  <a:pt x="174057" y="6689618"/>
                  <a:pt x="165855" y="6661941"/>
                  <a:pt x="165968" y="6659970"/>
                </a:cubicBezTo>
                <a:cubicBezTo>
                  <a:pt x="166538" y="6656036"/>
                  <a:pt x="165560" y="6637698"/>
                  <a:pt x="166592" y="6636211"/>
                </a:cubicBezTo>
                <a:lnTo>
                  <a:pt x="184036" y="6594177"/>
                </a:lnTo>
                <a:cubicBezTo>
                  <a:pt x="192044" y="6580421"/>
                  <a:pt x="188570" y="6573022"/>
                  <a:pt x="198076" y="6557575"/>
                </a:cubicBezTo>
                <a:cubicBezTo>
                  <a:pt x="200255" y="6540981"/>
                  <a:pt x="232864" y="6478671"/>
                  <a:pt x="251033" y="6492130"/>
                </a:cubicBezTo>
                <a:cubicBezTo>
                  <a:pt x="252316" y="6486906"/>
                  <a:pt x="263405" y="6432771"/>
                  <a:pt x="266720" y="6431610"/>
                </a:cubicBezTo>
                <a:lnTo>
                  <a:pt x="310425" y="6379786"/>
                </a:lnTo>
                <a:cubicBezTo>
                  <a:pt x="310468" y="6347539"/>
                  <a:pt x="314739" y="6343120"/>
                  <a:pt x="293648" y="6334727"/>
                </a:cubicBezTo>
                <a:cubicBezTo>
                  <a:pt x="293165" y="6323607"/>
                  <a:pt x="271546" y="6324415"/>
                  <a:pt x="271063" y="6313295"/>
                </a:cubicBezTo>
                <a:cubicBezTo>
                  <a:pt x="270633" y="6307513"/>
                  <a:pt x="278657" y="6285828"/>
                  <a:pt x="278227" y="6280046"/>
                </a:cubicBezTo>
                <a:cubicBezTo>
                  <a:pt x="276993" y="6275532"/>
                  <a:pt x="276658" y="6280700"/>
                  <a:pt x="281226" y="6272987"/>
                </a:cubicBezTo>
                <a:lnTo>
                  <a:pt x="288000" y="6252834"/>
                </a:ln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36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web of dots connected">
            <a:extLst>
              <a:ext uri="{FF2B5EF4-FFF2-40B4-BE49-F238E27FC236}">
                <a16:creationId xmlns:a16="http://schemas.microsoft.com/office/drawing/2014/main" id="{BB613ED9-4BDD-B864-B0B6-3CAABD730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7" r="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Okvir za tekst 6">
            <a:extLst>
              <a:ext uri="{FF2B5EF4-FFF2-40B4-BE49-F238E27FC236}">
                <a16:creationId xmlns:a16="http://schemas.microsoft.com/office/drawing/2014/main" id="{4AF03817-2EA7-B070-9FDF-E33E49AA1D49}"/>
              </a:ext>
            </a:extLst>
          </p:cNvPr>
          <p:cNvSpPr txBox="1"/>
          <p:nvPr/>
        </p:nvSpPr>
        <p:spPr>
          <a:xfrm>
            <a:off x="2833612" y="2969643"/>
            <a:ext cx="6528488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5400">
                <a:solidFill>
                  <a:srgbClr val="593C2D"/>
                </a:solidFill>
                <a:latin typeface="Garamond"/>
              </a:rPr>
              <a:t>HVALA NA PAŽNJI !</a:t>
            </a:r>
          </a:p>
        </p:txBody>
      </p:sp>
      <p:sp>
        <p:nvSpPr>
          <p:cNvPr id="8" name="Okvir za tekst 7">
            <a:extLst>
              <a:ext uri="{FF2B5EF4-FFF2-40B4-BE49-F238E27FC236}">
                <a16:creationId xmlns:a16="http://schemas.microsoft.com/office/drawing/2014/main" id="{C38CA585-D077-D59B-FC39-9D3A06FD3DC9}"/>
              </a:ext>
            </a:extLst>
          </p:cNvPr>
          <p:cNvSpPr txBox="1"/>
          <p:nvPr/>
        </p:nvSpPr>
        <p:spPr>
          <a:xfrm>
            <a:off x="9524471" y="5612208"/>
            <a:ext cx="2428994" cy="101566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sz="2000">
                <a:solidFill>
                  <a:srgbClr val="593C2D"/>
                </a:solidFill>
                <a:latin typeface="Garamond"/>
              </a:rPr>
              <a:t>Ana Jevtić</a:t>
            </a:r>
          </a:p>
          <a:p>
            <a:r>
              <a:rPr lang="sr-Latn-RS" sz="2000">
                <a:solidFill>
                  <a:srgbClr val="593C2D"/>
                </a:solidFill>
                <a:latin typeface="Garamond"/>
              </a:rPr>
              <a:t>Sara </a:t>
            </a:r>
            <a:r>
              <a:rPr lang="sr-Latn-RS" sz="2000" err="1">
                <a:solidFill>
                  <a:srgbClr val="593C2D"/>
                </a:solidFill>
                <a:latin typeface="Garamond"/>
              </a:rPr>
              <a:t>Crnomarkovic</a:t>
            </a:r>
            <a:endParaRPr lang="sr-Latn-RS" sz="2000">
              <a:solidFill>
                <a:srgbClr val="593C2D"/>
              </a:solidFill>
              <a:latin typeface="Garamond"/>
            </a:endParaRPr>
          </a:p>
          <a:p>
            <a:r>
              <a:rPr lang="sr-Latn-RS" sz="2000">
                <a:solidFill>
                  <a:srgbClr val="593C2D"/>
                </a:solidFill>
                <a:latin typeface="Garamond"/>
              </a:rPr>
              <a:t>Gala Posedi</a:t>
            </a:r>
          </a:p>
        </p:txBody>
      </p:sp>
    </p:spTree>
    <p:extLst>
      <p:ext uri="{BB962C8B-B14F-4D97-AF65-F5344CB8AC3E}">
        <p14:creationId xmlns:p14="http://schemas.microsoft.com/office/powerpoint/2010/main" val="14499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FB40EF2-3A4D-9550-A027-AEABC210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r-Latn-RS" err="1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Nepersonalizovani</a:t>
            </a:r>
            <a:r>
              <a:rPr lang="sr-Latn-RS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 sistemi</a:t>
            </a:r>
            <a:endParaRPr lang="sr-Latn-RS">
              <a:solidFill>
                <a:schemeClr val="accent2">
                  <a:lumMod val="60000"/>
                  <a:lumOff val="40000"/>
                </a:schemeClr>
              </a:solidFill>
              <a:latin typeface="Garamond"/>
            </a:endParaRPr>
          </a:p>
        </p:txBody>
      </p:sp>
      <p:graphicFrame>
        <p:nvGraphicFramePr>
          <p:cNvPr id="45" name="Čuvar mesta za sadržaj 2">
            <a:extLst>
              <a:ext uri="{FF2B5EF4-FFF2-40B4-BE49-F238E27FC236}">
                <a16:creationId xmlns:a16="http://schemas.microsoft.com/office/drawing/2014/main" id="{94835009-8987-98E9-1761-C0B453154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90887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8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2BC4732-CD03-67AC-A7CC-6EC01A05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164" y="-613464"/>
            <a:ext cx="5507380" cy="3733800"/>
          </a:xfrm>
        </p:spPr>
        <p:txBody>
          <a:bodyPr>
            <a:normAutofit/>
          </a:bodyPr>
          <a:lstStyle/>
          <a:p>
            <a:pPr algn="ctr"/>
            <a:r>
              <a:rPr lang="sr-Latn-RS" sz="3200">
                <a:solidFill>
                  <a:schemeClr val="accent6">
                    <a:lumMod val="75000"/>
                  </a:schemeClr>
                </a:solidFill>
                <a:latin typeface="Garamond"/>
                <a:ea typeface="Batang"/>
              </a:rPr>
              <a:t>Personalizovani sistemi</a:t>
            </a:r>
            <a:endParaRPr lang="sr-Latn-RS" sz="3200">
              <a:solidFill>
                <a:schemeClr val="accent6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B131A86-9CF6-89BE-D2B8-CA5B9A6AD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23" y="1263511"/>
            <a:ext cx="4889480" cy="539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sr-Latn-RS" sz="2400">
                <a:solidFill>
                  <a:schemeClr val="accent5">
                    <a:lumMod val="50000"/>
                  </a:schemeClr>
                </a:solidFill>
                <a:latin typeface="Garamond"/>
                <a:ea typeface="Batang"/>
              </a:rPr>
              <a:t>*</a:t>
            </a:r>
            <a:r>
              <a:rPr lang="sr-Latn-RS" sz="2400" b="1">
                <a:solidFill>
                  <a:schemeClr val="accent5">
                    <a:lumMod val="50000"/>
                  </a:schemeClr>
                </a:solidFill>
                <a:latin typeface="Garamond"/>
                <a:ea typeface="Batang"/>
              </a:rPr>
              <a:t>Personalizovani sistemi</a:t>
            </a:r>
            <a:r>
              <a:rPr lang="sr-Latn-RS" sz="2400">
                <a:latin typeface="Garamond"/>
                <a:ea typeface="Batang"/>
              </a:rPr>
              <a:t> su dizajnirani tako da pruže adaptirane sugestije (svakom pojedincu).</a:t>
            </a:r>
            <a:endParaRPr lang="sr-Latn-RS" sz="2400">
              <a:latin typeface="Garamond"/>
            </a:endParaRPr>
          </a:p>
          <a:p>
            <a:pPr marL="0" indent="0">
              <a:buNone/>
            </a:pPr>
            <a:r>
              <a:rPr lang="sr-Latn-RS" sz="2400">
                <a:latin typeface="Garamond"/>
                <a:ea typeface="Batang"/>
              </a:rPr>
              <a:t>*Zasnovani su na konceptu </a:t>
            </a:r>
            <a:r>
              <a:rPr lang="sr-Latn-RS" sz="2400" u="sng">
                <a:solidFill>
                  <a:schemeClr val="accent6"/>
                </a:solidFill>
                <a:latin typeface="Garamond"/>
                <a:ea typeface="Batang"/>
              </a:rPr>
              <a:t>predviđanja</a:t>
            </a:r>
            <a:r>
              <a:rPr lang="sr-Latn-RS" sz="2400">
                <a:latin typeface="Garamond"/>
                <a:ea typeface="Batang"/>
              </a:rPr>
              <a:t>.</a:t>
            </a:r>
          </a:p>
          <a:p>
            <a:pPr marL="0" indent="0">
              <a:buNone/>
            </a:pPr>
            <a:r>
              <a:rPr lang="sr-Latn-RS" sz="2400">
                <a:latin typeface="Garamond"/>
                <a:ea typeface="Batang"/>
              </a:rPr>
              <a:t>*Kakva preporuka mora biti?</a:t>
            </a: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sr-Latn-RS" sz="240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Batang"/>
              </a:rPr>
              <a:t>Personalizovana,</a:t>
            </a:r>
            <a:endParaRPr lang="sr-Latn-RS" sz="2400">
              <a:solidFill>
                <a:schemeClr val="tx1">
                  <a:lumMod val="65000"/>
                  <a:lumOff val="35000"/>
                </a:schemeClr>
              </a:solidFill>
              <a:latin typeface="Garamond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sr-Latn-RS" sz="240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Batang"/>
              </a:rPr>
              <a:t>Raznolika,</a:t>
            </a:r>
            <a:endParaRPr lang="sr-Latn-RS" sz="2400">
              <a:solidFill>
                <a:schemeClr val="tx1">
                  <a:lumMod val="65000"/>
                  <a:lumOff val="35000"/>
                </a:schemeClr>
              </a:solidFill>
              <a:latin typeface="Garamond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sr-Latn-RS" sz="240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Batang"/>
              </a:rPr>
              <a:t>Da se ne ponavlja,</a:t>
            </a: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sr-Latn-RS" sz="240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Batang"/>
              </a:rPr>
              <a:t>Prikazuje dostupne proizvode u pravo vreme</a:t>
            </a:r>
            <a:endParaRPr lang="sr-Latn-RS" sz="2400">
              <a:solidFill>
                <a:schemeClr val="tx1">
                  <a:lumMod val="65000"/>
                  <a:lumOff val="35000"/>
                </a:schemeClr>
              </a:solidFill>
              <a:latin typeface="Garamond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sr-Latn-RS" sz="240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Batang"/>
              </a:rPr>
              <a:t>...</a:t>
            </a:r>
            <a:endParaRPr lang="sr-Latn-RS" sz="2400">
              <a:solidFill>
                <a:schemeClr val="tx1">
                  <a:lumMod val="65000"/>
                  <a:lumOff val="35000"/>
                </a:schemeClr>
              </a:solidFill>
              <a:latin typeface="Garamond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endParaRPr lang="sr-Latn-RS"/>
          </a:p>
        </p:txBody>
      </p:sp>
      <p:pic>
        <p:nvPicPr>
          <p:cNvPr id="4" name="Slika 3" descr="Slika na kojoj se nalazi tekst, crtež, clipart, grafički dizajn&#10;&#10;Opis je automatski generisan">
            <a:extLst>
              <a:ext uri="{FF2B5EF4-FFF2-40B4-BE49-F238E27FC236}">
                <a16:creationId xmlns:a16="http://schemas.microsoft.com/office/drawing/2014/main" id="{2C275EFE-84F4-14AD-8425-DD8448D2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30" y="2484982"/>
            <a:ext cx="4672020" cy="3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047D00B-B57A-F079-21D7-1554A8C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48" y="570144"/>
            <a:ext cx="10519851" cy="936146"/>
          </a:xfrm>
        </p:spPr>
        <p:txBody>
          <a:bodyPr>
            <a:normAutofit/>
          </a:bodyPr>
          <a:lstStyle/>
          <a:p>
            <a:r>
              <a:rPr lang="sr-Latn-RS" sz="3300">
                <a:solidFill>
                  <a:schemeClr val="accent2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Tipovi personalizovanih sistema</a:t>
            </a:r>
            <a:endParaRPr lang="sr-Latn-RS" sz="3300">
              <a:solidFill>
                <a:schemeClr val="accent2">
                  <a:lumMod val="60000"/>
                  <a:lumOff val="40000"/>
                </a:schemeClr>
              </a:solidFill>
              <a:latin typeface="Garamond"/>
            </a:endParaRPr>
          </a:p>
        </p:txBody>
      </p:sp>
      <p:graphicFrame>
        <p:nvGraphicFramePr>
          <p:cNvPr id="10" name="Čuvar mesta za sadržaj 2">
            <a:extLst>
              <a:ext uri="{FF2B5EF4-FFF2-40B4-BE49-F238E27FC236}">
                <a16:creationId xmlns:a16="http://schemas.microsoft.com/office/drawing/2014/main" id="{966DE609-917A-EB4A-119D-271F6444A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979537"/>
              </p:ext>
            </p:extLst>
          </p:nvPr>
        </p:nvGraphicFramePr>
        <p:xfrm>
          <a:off x="4516337" y="3414"/>
          <a:ext cx="6343172" cy="8140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F617F784-7A18-5F94-0AD8-A28D7B3B8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051" y="1760791"/>
            <a:ext cx="3629225" cy="4059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>
                <a:solidFill>
                  <a:schemeClr val="accent6">
                    <a:lumMod val="50000"/>
                  </a:schemeClr>
                </a:solidFill>
                <a:latin typeface="Garamond"/>
                <a:ea typeface="Batang"/>
              </a:rPr>
              <a:t>Personalizovani sistemi se mogu kategorisati u nekoliko tipova, svaki sa </a:t>
            </a:r>
            <a:r>
              <a:rPr lang="sr-Latn-RS" sz="2400">
                <a:solidFill>
                  <a:schemeClr val="accent1">
                    <a:lumMod val="75000"/>
                  </a:schemeClr>
                </a:solidFill>
                <a:latin typeface="Garamond"/>
                <a:ea typeface="Batang"/>
              </a:rPr>
              <a:t>sopstvenim metodama</a:t>
            </a:r>
            <a:r>
              <a:rPr lang="sr-Latn-RS" sz="2400">
                <a:solidFill>
                  <a:schemeClr val="accent6">
                    <a:lumMod val="50000"/>
                  </a:schemeClr>
                </a:solidFill>
                <a:latin typeface="Garamond"/>
                <a:ea typeface="Batang"/>
              </a:rPr>
              <a:t> pružanja odgovarajućih preporuka.</a:t>
            </a:r>
            <a:endParaRPr lang="sr-Latn-RS" sz="2400">
              <a:solidFill>
                <a:schemeClr val="accent6">
                  <a:lumMod val="50000"/>
                </a:schemeClr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578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189D0C3-D374-2D4F-7CEF-C13359F7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161" y="212036"/>
            <a:ext cx="7592485" cy="121602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sr-Latn-RS" sz="2400">
                <a:solidFill>
                  <a:srgbClr val="004D8C"/>
                </a:solidFill>
                <a:latin typeface="Garamond"/>
                <a:ea typeface="Batang"/>
              </a:rPr>
              <a:t>Filteri na osnovu sadržaja</a:t>
            </a:r>
            <a:endParaRPr lang="sr-Latn-RS" sz="2400">
              <a:solidFill>
                <a:srgbClr val="004D8C"/>
              </a:solidFill>
              <a:latin typeface="Garamond"/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B49A168-D439-15BA-A821-D08CF0C7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061" y="1716661"/>
            <a:ext cx="4481408" cy="4217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Koriste </a:t>
            </a:r>
            <a:r>
              <a:rPr lang="sr-Latn-RS" sz="3000" b="1">
                <a:solidFill>
                  <a:srgbClr val="06243D"/>
                </a:solidFill>
                <a:latin typeface="Garamond"/>
                <a:ea typeface="Batang"/>
              </a:rPr>
              <a:t>stavke</a:t>
            </a:r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 i </a:t>
            </a:r>
            <a:r>
              <a:rPr lang="sr-Latn-RS" sz="3000" b="1" err="1">
                <a:solidFill>
                  <a:srgbClr val="06243D"/>
                </a:solidFill>
                <a:latin typeface="Garamond"/>
                <a:ea typeface="Batang"/>
              </a:rPr>
              <a:t>metapodatke</a:t>
            </a:r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 – </a:t>
            </a:r>
            <a:r>
              <a:rPr lang="sr-Latn-RS" sz="3000" b="1">
                <a:solidFill>
                  <a:srgbClr val="06243D"/>
                </a:solidFill>
                <a:latin typeface="Garamond"/>
                <a:ea typeface="Batang"/>
              </a:rPr>
              <a:t>istoriju</a:t>
            </a:r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 aktivnosti.</a:t>
            </a:r>
          </a:p>
          <a:p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Izgrađuju </a:t>
            </a:r>
            <a:r>
              <a:rPr lang="sr-Latn-RS" sz="3000">
                <a:solidFill>
                  <a:srgbClr val="004D8C"/>
                </a:solidFill>
                <a:latin typeface="Garamond"/>
                <a:ea typeface="Batang"/>
              </a:rPr>
              <a:t>modele koji objašnjavaju interakcije</a:t>
            </a:r>
            <a:r>
              <a:rPr lang="sr-Latn-RS" sz="3000">
                <a:solidFill>
                  <a:srgbClr val="06243D"/>
                </a:solidFill>
                <a:latin typeface="Garamond"/>
                <a:ea typeface="Batang"/>
              </a:rPr>
              <a:t> kupac-produkt.</a:t>
            </a:r>
          </a:p>
          <a:p>
            <a:endParaRPr lang="sr-Latn-RS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42DDB91E-E967-BC71-0EB3-1FA5DDE9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" y="871330"/>
            <a:ext cx="4792315" cy="51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10EDB23-2668-5AFE-85C5-1A566C69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solidFill>
                  <a:schemeClr val="accent5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Matrica karakteristika </a:t>
            </a:r>
            <a:br>
              <a:rPr lang="sr-Latn-RS">
                <a:solidFill>
                  <a:schemeClr val="accent5">
                    <a:lumMod val="60000"/>
                    <a:lumOff val="40000"/>
                  </a:schemeClr>
                </a:solidFill>
                <a:latin typeface="Garamond"/>
                <a:ea typeface="Batang"/>
              </a:rPr>
            </a:br>
            <a:r>
              <a:rPr lang="sr-Latn-RS">
                <a:solidFill>
                  <a:schemeClr val="accent5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(</a:t>
            </a:r>
            <a:r>
              <a:rPr lang="sr-Latn-RS" i="1">
                <a:solidFill>
                  <a:schemeClr val="accent5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proizvodi</a:t>
            </a:r>
            <a:r>
              <a:rPr lang="sr-Latn-RS">
                <a:solidFill>
                  <a:schemeClr val="accent5">
                    <a:lumMod val="60000"/>
                    <a:lumOff val="40000"/>
                  </a:schemeClr>
                </a:solidFill>
                <a:latin typeface="Garamond"/>
                <a:ea typeface="Batang"/>
              </a:rPr>
              <a:t>)</a:t>
            </a:r>
            <a:endParaRPr lang="sr-Latn-RS">
              <a:solidFill>
                <a:schemeClr val="accent5">
                  <a:lumMod val="60000"/>
                  <a:lumOff val="40000"/>
                </a:schemeClr>
              </a:solidFill>
              <a:latin typeface="Garamond"/>
            </a:endParaRPr>
          </a:p>
        </p:txBody>
      </p:sp>
      <p:pic>
        <p:nvPicPr>
          <p:cNvPr id="3" name="Slika 2" descr="Slika na kojoj se nalazi tekst, snimak ekrana, dijagram, broj&#10;&#10;Opis je automatski generisan">
            <a:extLst>
              <a:ext uri="{FF2B5EF4-FFF2-40B4-BE49-F238E27FC236}">
                <a16:creationId xmlns:a16="http://schemas.microsoft.com/office/drawing/2014/main" id="{F1BF0B1C-5597-61CC-412B-1A2A924F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9" y="1718807"/>
            <a:ext cx="10016434" cy="48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6434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Application>Microsoft Office PowerPoint</Application>
  <PresentationFormat>Široki ekran</PresentationFormat>
  <Slides>43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43</vt:i4>
      </vt:variant>
    </vt:vector>
  </HeadingPairs>
  <TitlesOfParts>
    <vt:vector size="44" baseType="lpstr">
      <vt:lpstr>ArchiveVTI</vt:lpstr>
      <vt:lpstr>Recommender  Systems</vt:lpstr>
      <vt:lpstr>Šta su recommender sistemi?</vt:lpstr>
      <vt:lpstr>životni ciklus rs-a</vt:lpstr>
      <vt:lpstr>PowerPoint prezentacija</vt:lpstr>
      <vt:lpstr>Nepersonalizovani sistemi</vt:lpstr>
      <vt:lpstr>Personalizovani sistemi</vt:lpstr>
      <vt:lpstr>Tipovi personalizovanih sistema</vt:lpstr>
      <vt:lpstr>Filteri na osnovu sadržaja</vt:lpstr>
      <vt:lpstr>Matrica karakteristika  (proizvodi)</vt:lpstr>
      <vt:lpstr>Matrica karakteristika (svojstva)</vt:lpstr>
      <vt:lpstr>Prednosti filtriranja na osnovu sadržaja</vt:lpstr>
      <vt:lpstr>Mane filtriranja na osnovu  sadržaja</vt:lpstr>
      <vt:lpstr>Collaborative filtering</vt:lpstr>
      <vt:lpstr>Memory-based</vt:lpstr>
      <vt:lpstr>USER-BASed</vt:lpstr>
      <vt:lpstr>Item-based</vt:lpstr>
      <vt:lpstr>Kako da RAČUNAmo sličnost ?</vt:lpstr>
      <vt:lpstr>Model-based</vt:lpstr>
      <vt:lpstr>Matrix factorization  (dekomponovanje matrice R)</vt:lpstr>
      <vt:lpstr>Proces dekompozicije</vt:lpstr>
      <vt:lpstr>Za šta nam je još potrebna  R matrica ?</vt:lpstr>
      <vt:lpstr>Praktična primena cosine-similarity</vt:lpstr>
      <vt:lpstr>Prednosti      mane</vt:lpstr>
      <vt:lpstr>PowerPoint prezentacija</vt:lpstr>
      <vt:lpstr>Hybrid recommenders  (više tehnika i pristupa =&gt; preciznije raznovrsnije, efikasnije preporuke)</vt:lpstr>
      <vt:lpstr>METRIKE EVALUACIJE ZA RECOMMENDER SYSTEMS</vt:lpstr>
      <vt:lpstr>KATEGORIJE METRIKA EVALUACIJE</vt:lpstr>
      <vt:lpstr>PowerPoint prezentacija</vt:lpstr>
      <vt:lpstr>RANKING METRICS</vt:lpstr>
      <vt:lpstr>PowerPoint prezentacija</vt:lpstr>
      <vt:lpstr>A/B TESTIRANJE</vt:lpstr>
      <vt:lpstr>Kako funkcioniše a/b testiranje?</vt:lpstr>
      <vt:lpstr>KOJU METRIKU KORISTITI?</vt:lpstr>
      <vt:lpstr>IZAZOVI RECOMMENDER SYSTEM-A u STVARNOm ŽIVOTu</vt:lpstr>
      <vt:lpstr>PowerPoint prezentacija</vt:lpstr>
      <vt:lpstr>KAKO IZABRATI ODGOVARAJUĆI RECOMMENDER SYSTEM?</vt:lpstr>
      <vt:lpstr>PowerPoint prezentacija</vt:lpstr>
      <vt:lpstr>Budući trendovi u recommender systems</vt:lpstr>
      <vt:lpstr>Napredak AI-a i mašinskog učenja</vt:lpstr>
      <vt:lpstr>2. Personalizacija u doba zakona o privatnosti korisnika</vt:lpstr>
      <vt:lpstr>3. integracija sistema preporuka u različitim industrijama izvan  e-trgovine</vt:lpstr>
      <vt:lpstr>ZAKLJUČAK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 </dc:creator>
  <cp:revision>2</cp:revision>
  <dcterms:created xsi:type="dcterms:W3CDTF">2015-09-21T23:12:49Z</dcterms:created>
  <dcterms:modified xsi:type="dcterms:W3CDTF">2026-01-14T12:58:30Z</dcterms:modified>
</cp:coreProperties>
</file>